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347" r:id="rId3"/>
    <p:sldId id="349" r:id="rId4"/>
    <p:sldId id="348" r:id="rId5"/>
    <p:sldId id="256" r:id="rId6"/>
    <p:sldId id="259" r:id="rId7"/>
    <p:sldId id="260" r:id="rId8"/>
    <p:sldId id="261" r:id="rId9"/>
    <p:sldId id="343" r:id="rId10"/>
    <p:sldId id="262" r:id="rId11"/>
    <p:sldId id="337" r:id="rId12"/>
    <p:sldId id="338" r:id="rId13"/>
    <p:sldId id="346" r:id="rId14"/>
    <p:sldId id="340" r:id="rId15"/>
    <p:sldId id="341" r:id="rId16"/>
    <p:sldId id="263" r:id="rId17"/>
    <p:sldId id="264" r:id="rId18"/>
    <p:sldId id="265" r:id="rId19"/>
    <p:sldId id="266" r:id="rId20"/>
    <p:sldId id="268" r:id="rId21"/>
    <p:sldId id="267" r:id="rId22"/>
    <p:sldId id="333" r:id="rId23"/>
    <p:sldId id="33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FB5-400B-93EC-EC51A53B6C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FB5-400B-93EC-EC51A53B6C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FB5-400B-93EC-EC51A53B6C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FB5-400B-93EC-EC51A53B6C6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schemeClr val="accent1">
                    <a:lumMod val="60000"/>
                    <a:lumOff val="40000"/>
                    <a:alpha val="40000"/>
                  </a:scheme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B Titr" panose="00000700000000000000" pitchFamily="2" charset="-78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1">
                  <c:v>منابع طبیعی</c:v>
                </c:pt>
                <c:pt idx="2">
                  <c:v>نقشه برداری  و برداشت شده</c:v>
                </c:pt>
                <c:pt idx="3">
                  <c:v>توافق نشده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28</c:v>
                </c:pt>
                <c:pt idx="2">
                  <c:v>32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FB5-400B-93EC-EC51A53B6C65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64268181045714612"/>
          <c:y val="0.76014954000983193"/>
          <c:w val="0.30839732623350141"/>
          <c:h val="0.2130576000476772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B Titr" panose="00000700000000000000" pitchFamily="2" charset="-78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r>
              <a:rPr lang="fa-IR" sz="1600" dirty="0">
                <a:solidFill>
                  <a:srgbClr val="002060"/>
                </a:solidFill>
                <a:cs typeface="B Titr" panose="00000700000000000000" pitchFamily="2" charset="-78"/>
              </a:rPr>
              <a:t>تعداد پرسنل</a:t>
            </a:r>
            <a:r>
              <a:rPr lang="fa-IR" sz="1600" baseline="0" dirty="0">
                <a:solidFill>
                  <a:srgbClr val="002060"/>
                </a:solidFill>
                <a:cs typeface="B Titr" panose="00000700000000000000" pitchFamily="2" charset="-78"/>
              </a:rPr>
              <a:t> فعلی</a:t>
            </a:r>
            <a:r>
              <a:rPr lang="fa-IR" sz="1600" dirty="0">
                <a:solidFill>
                  <a:srgbClr val="002060"/>
                </a:solidFill>
                <a:cs typeface="B Titr" panose="00000700000000000000" pitchFamily="2" charset="-78"/>
              </a:rPr>
              <a:t> کارگاه</a:t>
            </a:r>
            <a:endParaRPr lang="en-US" sz="1600" dirty="0">
              <a:solidFill>
                <a:srgbClr val="002060"/>
              </a:solidFill>
              <a:cs typeface="B Titr" panose="00000700000000000000" pitchFamily="2" charset="-78"/>
            </a:endParaRPr>
          </a:p>
        </c:rich>
      </c:tx>
      <c:layout>
        <c:manualLayout>
          <c:xMode val="edge"/>
          <c:yMode val="edge"/>
          <c:x val="0.17845343964407251"/>
          <c:y val="0.162118835948050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483492195054567"/>
          <c:y val="0.26505892059620112"/>
          <c:w val="0.86516506873691534"/>
          <c:h val="0.6404473301885100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82715088"/>
        <c:axId val="1282712688"/>
      </c:barChart>
      <c:catAx>
        <c:axId val="128271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B Titr" panose="00000700000000000000" pitchFamily="2" charset="-78"/>
              </a:defRPr>
            </a:pPr>
            <a:endParaRPr lang="en-US"/>
          </a:p>
        </c:txPr>
        <c:crossAx val="1282712688"/>
        <c:crosses val="autoZero"/>
        <c:auto val="1"/>
        <c:lblAlgn val="ctr"/>
        <c:lblOffset val="100"/>
        <c:noMultiLvlLbl val="0"/>
      </c:catAx>
      <c:valAx>
        <c:axId val="1282712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271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25533-6612-4728-AF15-55180CE31D4A}" type="doc">
      <dgm:prSet loTypeId="urn:microsoft.com/office/officeart/2005/8/layout/process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D239A4-6767-45E6-931A-F70F2EE6E239}">
      <dgm:prSet/>
      <dgm:spPr/>
      <dgm:t>
        <a:bodyPr/>
        <a:lstStyle/>
        <a:p>
          <a:r>
            <a:rPr lang="fa-IR">
              <a:solidFill>
                <a:schemeClr val="tx2"/>
              </a:solidFill>
              <a:cs typeface="B Titr" panose="00000700000000000000" pitchFamily="2" charset="-78"/>
            </a:rPr>
            <a:t>تاریخ عقد قرارداد:    </a:t>
          </a:r>
          <a:r>
            <a:rPr lang="fa-IR">
              <a:solidFill>
                <a:schemeClr val="tx2"/>
              </a:solidFill>
              <a:cs typeface="B Zar" panose="00000400000000000000" pitchFamily="2" charset="-78"/>
            </a:rPr>
            <a:t>1402/03/28</a:t>
          </a:r>
          <a:endParaRPr lang="en-US" dirty="0">
            <a:solidFill>
              <a:schemeClr val="tx2"/>
            </a:solidFill>
            <a:cs typeface="B Zar" panose="00000400000000000000" pitchFamily="2" charset="-78"/>
          </a:endParaRPr>
        </a:p>
      </dgm:t>
    </dgm:pt>
    <dgm:pt modelId="{8D463C6D-5AD5-42DD-8644-8E986CEA9340}" type="parTrans" cxnId="{52A7A1C0-97B2-4369-AEC9-86AD981E890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200690C9-8E38-4270-8207-37C037310293}" type="sibTrans" cxnId="{52A7A1C0-97B2-4369-AEC9-86AD981E890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F093B27-C09A-464A-AF9F-B3240AC5E722}">
      <dgm:prSet/>
      <dgm:spPr/>
      <dgm:t>
        <a:bodyPr/>
        <a:lstStyle/>
        <a:p>
          <a:r>
            <a:rPr lang="en-US" b="1" i="0" u="none" strike="noStrike" dirty="0">
              <a:solidFill>
                <a:schemeClr val="tx2"/>
              </a:solidFill>
              <a:effectLst/>
              <a:latin typeface="B Nazanin" panose="00000400000000000000" pitchFamily="2" charset="-78"/>
              <a:cs typeface="B Nazanin" panose="00000400000000000000" pitchFamily="2" charset="-78"/>
            </a:rPr>
            <a:t>15/1402/45414</a:t>
          </a:r>
          <a:r>
            <a:rPr lang="fa-IR" b="1" i="0" u="none" strike="noStrike" dirty="0">
              <a:solidFill>
                <a:schemeClr val="tx2"/>
              </a:solidFill>
              <a:effectLst/>
              <a:latin typeface="B Nazanin" panose="00000400000000000000" pitchFamily="2" charset="-78"/>
              <a:cs typeface="B Titr" panose="00000700000000000000" pitchFamily="2" charset="-78"/>
            </a:rPr>
            <a:t>شماره قرارداد : </a:t>
          </a:r>
          <a:r>
            <a:rPr lang="en-US" dirty="0">
              <a:solidFill>
                <a:schemeClr val="tx2"/>
              </a:solidFill>
              <a:cs typeface="B Titr" panose="00000700000000000000" pitchFamily="2" charset="-78"/>
            </a:rPr>
            <a:t> </a:t>
          </a:r>
        </a:p>
      </dgm:t>
    </dgm:pt>
    <dgm:pt modelId="{D75AFF18-C98C-48DE-A2B4-5B07DEFC9099}" type="parTrans" cxnId="{C61685D9-EC0B-48DD-81AE-6828E47D3D6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66202E0-30D5-4F2C-90F1-59CF742F2755}" type="sibTrans" cxnId="{C61685D9-EC0B-48DD-81AE-6828E47D3D6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E028599-6922-46FF-B985-8C299E8BE8EE}">
      <dgm:prSet/>
      <dgm:spPr/>
      <dgm:t>
        <a:bodyPr/>
        <a:lstStyle/>
        <a:p>
          <a:r>
            <a:rPr lang="fa-IR">
              <a:solidFill>
                <a:schemeClr val="tx2"/>
              </a:solidFill>
              <a:cs typeface="B Titr" panose="00000700000000000000" pitchFamily="2" charset="-78"/>
            </a:rPr>
            <a:t>مدت پیمان </a:t>
          </a:r>
          <a:r>
            <a:rPr lang="fa-IR">
              <a:solidFill>
                <a:schemeClr val="tx2"/>
              </a:solidFill>
              <a:cs typeface="B Zar" panose="00000400000000000000" pitchFamily="2" charset="-78"/>
            </a:rPr>
            <a:t>: 24 ماه </a:t>
          </a:r>
          <a:endParaRPr lang="en-US" dirty="0">
            <a:solidFill>
              <a:schemeClr val="tx2"/>
            </a:solidFill>
          </a:endParaRPr>
        </a:p>
      </dgm:t>
    </dgm:pt>
    <dgm:pt modelId="{AF87686B-97E5-4655-90C6-529F63510C89}" type="parTrans" cxnId="{300F8D7B-16BE-40A5-955B-ED66020BED1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08C26B-DFA8-4709-AF03-2D7F3C63B0ED}" type="sibTrans" cxnId="{300F8D7B-16BE-40A5-955B-ED66020BED1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A479658-EC59-42F3-A5F8-E199B9924C25}">
      <dgm:prSet/>
      <dgm:spPr/>
      <dgm:t>
        <a:bodyPr/>
        <a:lstStyle/>
        <a:p>
          <a:r>
            <a:rPr lang="fa-IR" dirty="0">
              <a:solidFill>
                <a:schemeClr val="tx2"/>
              </a:solidFill>
              <a:cs typeface="B Titr" panose="00000700000000000000" pitchFamily="2" charset="-78"/>
            </a:rPr>
            <a:t>موقعیت : </a:t>
          </a:r>
          <a:r>
            <a:rPr lang="fa-IR" dirty="0">
              <a:solidFill>
                <a:schemeClr val="tx2"/>
              </a:solidFill>
              <a:cs typeface="B Zar" panose="00000400000000000000" pitchFamily="2" charset="-78"/>
            </a:rPr>
            <a:t>خراسان جنوبی</a:t>
          </a:r>
          <a:endParaRPr lang="en-US" dirty="0">
            <a:solidFill>
              <a:schemeClr val="tx2"/>
            </a:solidFill>
            <a:cs typeface="B Zar" panose="00000400000000000000" pitchFamily="2" charset="-78"/>
          </a:endParaRPr>
        </a:p>
      </dgm:t>
    </dgm:pt>
    <dgm:pt modelId="{5A76E5EC-546D-49A1-B4FE-64A11DEDD838}" type="parTrans" cxnId="{FCDF772F-00AE-49AE-934D-3FFE63D0A6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9B47FD6-458C-4AEA-A8C4-6DA0B6529399}" type="sibTrans" cxnId="{FCDF772F-00AE-49AE-934D-3FFE63D0A6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40874E8-20A9-44E4-AE5D-5F0DDCE3D9B1}" type="pres">
      <dgm:prSet presAssocID="{A8925533-6612-4728-AF15-55180CE31D4A}" presName="Name0" presStyleCnt="0">
        <dgm:presLayoutVars>
          <dgm:dir/>
          <dgm:animLvl val="lvl"/>
          <dgm:resizeHandles val="exact"/>
        </dgm:presLayoutVars>
      </dgm:prSet>
      <dgm:spPr/>
    </dgm:pt>
    <dgm:pt modelId="{54C2B4CD-06E3-4A9A-A775-5A4B9A2844DD}" type="pres">
      <dgm:prSet presAssocID="{1A479658-EC59-42F3-A5F8-E199B9924C25}" presName="boxAndChildren" presStyleCnt="0"/>
      <dgm:spPr/>
    </dgm:pt>
    <dgm:pt modelId="{FEAC4966-C70A-4214-B426-6CA14EE7577B}" type="pres">
      <dgm:prSet presAssocID="{1A479658-EC59-42F3-A5F8-E199B9924C25}" presName="parentTextBox" presStyleLbl="node1" presStyleIdx="0" presStyleCnt="4"/>
      <dgm:spPr/>
    </dgm:pt>
    <dgm:pt modelId="{CD557F84-9DD5-41A4-9753-A7E5523596C6}" type="pres">
      <dgm:prSet presAssocID="{8308C26B-DFA8-4709-AF03-2D7F3C63B0ED}" presName="sp" presStyleCnt="0"/>
      <dgm:spPr/>
    </dgm:pt>
    <dgm:pt modelId="{637E303D-A0D7-45F7-8E2D-F0157E25DB3B}" type="pres">
      <dgm:prSet presAssocID="{8E028599-6922-46FF-B985-8C299E8BE8EE}" presName="arrowAndChildren" presStyleCnt="0"/>
      <dgm:spPr/>
    </dgm:pt>
    <dgm:pt modelId="{4DB3B031-7AB0-4412-814B-9EAAE377B849}" type="pres">
      <dgm:prSet presAssocID="{8E028599-6922-46FF-B985-8C299E8BE8EE}" presName="parentTextArrow" presStyleLbl="node1" presStyleIdx="1" presStyleCnt="4"/>
      <dgm:spPr/>
    </dgm:pt>
    <dgm:pt modelId="{DD30C0A4-6955-48C0-9455-3D7595E6F54C}" type="pres">
      <dgm:prSet presAssocID="{200690C9-8E38-4270-8207-37C037310293}" presName="sp" presStyleCnt="0"/>
      <dgm:spPr/>
    </dgm:pt>
    <dgm:pt modelId="{B6AE5200-7556-4CAB-B1C0-BE738D7E5B8D}" type="pres">
      <dgm:prSet presAssocID="{BAD239A4-6767-45E6-931A-F70F2EE6E239}" presName="arrowAndChildren" presStyleCnt="0"/>
      <dgm:spPr/>
    </dgm:pt>
    <dgm:pt modelId="{B2A6D097-372A-426E-9F21-386398ECA051}" type="pres">
      <dgm:prSet presAssocID="{BAD239A4-6767-45E6-931A-F70F2EE6E239}" presName="parentTextArrow" presStyleLbl="node1" presStyleIdx="2" presStyleCnt="4"/>
      <dgm:spPr/>
    </dgm:pt>
    <dgm:pt modelId="{3201DAF2-FB54-4FC8-944C-1D2EF091E28F}" type="pres">
      <dgm:prSet presAssocID="{066202E0-30D5-4F2C-90F1-59CF742F2755}" presName="sp" presStyleCnt="0"/>
      <dgm:spPr/>
    </dgm:pt>
    <dgm:pt modelId="{999EEAC0-ED9F-458E-8538-FD28F2A95DE7}" type="pres">
      <dgm:prSet presAssocID="{7F093B27-C09A-464A-AF9F-B3240AC5E722}" presName="arrowAndChildren" presStyleCnt="0"/>
      <dgm:spPr/>
    </dgm:pt>
    <dgm:pt modelId="{188ABE9B-C557-440E-B8DF-4E60EF694F12}" type="pres">
      <dgm:prSet presAssocID="{7F093B27-C09A-464A-AF9F-B3240AC5E722}" presName="parentTextArrow" presStyleLbl="node1" presStyleIdx="3" presStyleCnt="4"/>
      <dgm:spPr/>
    </dgm:pt>
  </dgm:ptLst>
  <dgm:cxnLst>
    <dgm:cxn modelId="{8F77E621-1B37-47C1-AA32-660A8164D9DB}" type="presOf" srcId="{8E028599-6922-46FF-B985-8C299E8BE8EE}" destId="{4DB3B031-7AB0-4412-814B-9EAAE377B849}" srcOrd="0" destOrd="0" presId="urn:microsoft.com/office/officeart/2005/8/layout/process4"/>
    <dgm:cxn modelId="{FCDF772F-00AE-49AE-934D-3FFE63D0A690}" srcId="{A8925533-6612-4728-AF15-55180CE31D4A}" destId="{1A479658-EC59-42F3-A5F8-E199B9924C25}" srcOrd="3" destOrd="0" parTransId="{5A76E5EC-546D-49A1-B4FE-64A11DEDD838}" sibTransId="{69B47FD6-458C-4AEA-A8C4-6DA0B6529399}"/>
    <dgm:cxn modelId="{014C3264-33AC-4C8B-94B0-7D29F9C887C2}" type="presOf" srcId="{7F093B27-C09A-464A-AF9F-B3240AC5E722}" destId="{188ABE9B-C557-440E-B8DF-4E60EF694F12}" srcOrd="0" destOrd="0" presId="urn:microsoft.com/office/officeart/2005/8/layout/process4"/>
    <dgm:cxn modelId="{A473A964-FD9C-4654-8A29-E92D1AA333A1}" type="presOf" srcId="{1A479658-EC59-42F3-A5F8-E199B9924C25}" destId="{FEAC4966-C70A-4214-B426-6CA14EE7577B}" srcOrd="0" destOrd="0" presId="urn:microsoft.com/office/officeart/2005/8/layout/process4"/>
    <dgm:cxn modelId="{300F8D7B-16BE-40A5-955B-ED66020BED1C}" srcId="{A8925533-6612-4728-AF15-55180CE31D4A}" destId="{8E028599-6922-46FF-B985-8C299E8BE8EE}" srcOrd="2" destOrd="0" parTransId="{AF87686B-97E5-4655-90C6-529F63510C89}" sibTransId="{8308C26B-DFA8-4709-AF03-2D7F3C63B0ED}"/>
    <dgm:cxn modelId="{52A7A1C0-97B2-4369-AEC9-86AD981E8900}" srcId="{A8925533-6612-4728-AF15-55180CE31D4A}" destId="{BAD239A4-6767-45E6-931A-F70F2EE6E239}" srcOrd="1" destOrd="0" parTransId="{8D463C6D-5AD5-42DD-8644-8E986CEA9340}" sibTransId="{200690C9-8E38-4270-8207-37C037310293}"/>
    <dgm:cxn modelId="{C9E912C3-42C7-4EFF-BB0D-8D1CDA19F049}" type="presOf" srcId="{BAD239A4-6767-45E6-931A-F70F2EE6E239}" destId="{B2A6D097-372A-426E-9F21-386398ECA051}" srcOrd="0" destOrd="0" presId="urn:microsoft.com/office/officeart/2005/8/layout/process4"/>
    <dgm:cxn modelId="{C61685D9-EC0B-48DD-81AE-6828E47D3D66}" srcId="{A8925533-6612-4728-AF15-55180CE31D4A}" destId="{7F093B27-C09A-464A-AF9F-B3240AC5E722}" srcOrd="0" destOrd="0" parTransId="{D75AFF18-C98C-48DE-A2B4-5B07DEFC9099}" sibTransId="{066202E0-30D5-4F2C-90F1-59CF742F2755}"/>
    <dgm:cxn modelId="{2C1A3AFB-D39F-48B7-918E-AA03C4D8D326}" type="presOf" srcId="{A8925533-6612-4728-AF15-55180CE31D4A}" destId="{740874E8-20A9-44E4-AE5D-5F0DDCE3D9B1}" srcOrd="0" destOrd="0" presId="urn:microsoft.com/office/officeart/2005/8/layout/process4"/>
    <dgm:cxn modelId="{58468059-5D4C-4923-8E73-ECA3E6E056FD}" type="presParOf" srcId="{740874E8-20A9-44E4-AE5D-5F0DDCE3D9B1}" destId="{54C2B4CD-06E3-4A9A-A775-5A4B9A2844DD}" srcOrd="0" destOrd="0" presId="urn:microsoft.com/office/officeart/2005/8/layout/process4"/>
    <dgm:cxn modelId="{D9C025DF-E125-45FA-B9DB-CE67BED88517}" type="presParOf" srcId="{54C2B4CD-06E3-4A9A-A775-5A4B9A2844DD}" destId="{FEAC4966-C70A-4214-B426-6CA14EE7577B}" srcOrd="0" destOrd="0" presId="urn:microsoft.com/office/officeart/2005/8/layout/process4"/>
    <dgm:cxn modelId="{97325035-AD12-461E-953F-09A95DCB3E54}" type="presParOf" srcId="{740874E8-20A9-44E4-AE5D-5F0DDCE3D9B1}" destId="{CD557F84-9DD5-41A4-9753-A7E5523596C6}" srcOrd="1" destOrd="0" presId="urn:microsoft.com/office/officeart/2005/8/layout/process4"/>
    <dgm:cxn modelId="{060A3503-54A9-417F-9B6F-6ECE0A3E5374}" type="presParOf" srcId="{740874E8-20A9-44E4-AE5D-5F0DDCE3D9B1}" destId="{637E303D-A0D7-45F7-8E2D-F0157E25DB3B}" srcOrd="2" destOrd="0" presId="urn:microsoft.com/office/officeart/2005/8/layout/process4"/>
    <dgm:cxn modelId="{EFB7CFDD-C9EC-4DCE-87DA-75F115385D92}" type="presParOf" srcId="{637E303D-A0D7-45F7-8E2D-F0157E25DB3B}" destId="{4DB3B031-7AB0-4412-814B-9EAAE377B849}" srcOrd="0" destOrd="0" presId="urn:microsoft.com/office/officeart/2005/8/layout/process4"/>
    <dgm:cxn modelId="{83B24252-AF26-47FC-8C83-1F0B24EBBA72}" type="presParOf" srcId="{740874E8-20A9-44E4-AE5D-5F0DDCE3D9B1}" destId="{DD30C0A4-6955-48C0-9455-3D7595E6F54C}" srcOrd="3" destOrd="0" presId="urn:microsoft.com/office/officeart/2005/8/layout/process4"/>
    <dgm:cxn modelId="{68780B9F-0F32-445A-88EA-7609B761FC84}" type="presParOf" srcId="{740874E8-20A9-44E4-AE5D-5F0DDCE3D9B1}" destId="{B6AE5200-7556-4CAB-B1C0-BE738D7E5B8D}" srcOrd="4" destOrd="0" presId="urn:microsoft.com/office/officeart/2005/8/layout/process4"/>
    <dgm:cxn modelId="{671EF478-CD4F-4451-BDE9-34019D799AEA}" type="presParOf" srcId="{B6AE5200-7556-4CAB-B1C0-BE738D7E5B8D}" destId="{B2A6D097-372A-426E-9F21-386398ECA051}" srcOrd="0" destOrd="0" presId="urn:microsoft.com/office/officeart/2005/8/layout/process4"/>
    <dgm:cxn modelId="{9C1D360E-BEEE-400E-9E72-DD43A45BCFD7}" type="presParOf" srcId="{740874E8-20A9-44E4-AE5D-5F0DDCE3D9B1}" destId="{3201DAF2-FB54-4FC8-944C-1D2EF091E28F}" srcOrd="5" destOrd="0" presId="urn:microsoft.com/office/officeart/2005/8/layout/process4"/>
    <dgm:cxn modelId="{FAAF37CF-6CC2-4AED-98CA-BAD71824D040}" type="presParOf" srcId="{740874E8-20A9-44E4-AE5D-5F0DDCE3D9B1}" destId="{999EEAC0-ED9F-458E-8538-FD28F2A95DE7}" srcOrd="6" destOrd="0" presId="urn:microsoft.com/office/officeart/2005/8/layout/process4"/>
    <dgm:cxn modelId="{281EFB45-EA50-4063-8F50-6C2A50A052A0}" type="presParOf" srcId="{999EEAC0-ED9F-458E-8538-FD28F2A95DE7}" destId="{188ABE9B-C557-440E-B8DF-4E60EF694F1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B84F59-C52D-4C16-93C4-F799579A902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D5DEB0-4E9A-498E-A7A6-AD1623D05843}">
      <dgm:prSet phldrT="[Text]"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اجاره زمین محصور جهت احداث دفاتر ستادی به مساحت 6800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29785D9-EF7D-4584-B2C8-FF58A4688DB9}" type="parTrans" cxnId="{149FE359-9E60-4501-9B2B-9434E2C4F022}">
      <dgm:prSet/>
      <dgm:spPr/>
      <dgm:t>
        <a:bodyPr/>
        <a:lstStyle/>
        <a:p>
          <a:endParaRPr lang="en-US"/>
        </a:p>
      </dgm:t>
    </dgm:pt>
    <dgm:pt modelId="{6EA83588-E364-4762-828C-9F77FB8A2FA4}" type="sibTrans" cxnId="{149FE359-9E60-4501-9B2B-9434E2C4F022}">
      <dgm:prSet/>
      <dgm:spPr/>
      <dgm:t>
        <a:bodyPr/>
        <a:lstStyle/>
        <a:p>
          <a:endParaRPr lang="en-US"/>
        </a:p>
      </dgm:t>
    </dgm:pt>
    <dgm:pt modelId="{0A02F68A-4FAB-4942-B1A4-154CB95DC065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spcFirstLastPara="0" vert="horz" wrap="square" lIns="10160" tIns="10160" rIns="10160" bIns="1016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39732617-ACA7-44FE-A758-737A5FC70582}" type="parTrans" cxnId="{F380FDD1-3EFA-4202-A394-E09901E6FEE6}">
      <dgm:prSet/>
      <dgm:spPr/>
      <dgm:t>
        <a:bodyPr/>
        <a:lstStyle/>
        <a:p>
          <a:endParaRPr lang="en-US"/>
        </a:p>
      </dgm:t>
    </dgm:pt>
    <dgm:pt modelId="{CB1BB87A-66C0-4219-9021-BAD33137614A}" type="sibTrans" cxnId="{F380FDD1-3EFA-4202-A394-E09901E6FEE6}">
      <dgm:prSet/>
      <dgm:spPr/>
      <dgm:t>
        <a:bodyPr/>
        <a:lstStyle/>
        <a:p>
          <a:endParaRPr lang="en-US"/>
        </a:p>
      </dgm:t>
    </dgm:pt>
    <dgm:pt modelId="{AD1068FF-B951-4648-B942-4E9BA7FADA30}">
      <dgm:prSet phldrT="[Text]"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اجاره زمین جهت استقرار بچینگ، سنگ شکن و تعمیرگاه به مساحت 20000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6D9AB5CE-4B15-4B16-B9E7-1CBDA53BE64F}" type="parTrans" cxnId="{E8155F40-71C2-4C7D-BB21-E13746838B80}">
      <dgm:prSet/>
      <dgm:spPr/>
      <dgm:t>
        <a:bodyPr/>
        <a:lstStyle/>
        <a:p>
          <a:endParaRPr lang="en-US"/>
        </a:p>
      </dgm:t>
    </dgm:pt>
    <dgm:pt modelId="{F6E345DC-9323-4300-941C-AB65782E627A}" type="sibTrans" cxnId="{E8155F40-71C2-4C7D-BB21-E13746838B80}">
      <dgm:prSet/>
      <dgm:spPr/>
      <dgm:t>
        <a:bodyPr/>
        <a:lstStyle/>
        <a:p>
          <a:endParaRPr lang="en-US"/>
        </a:p>
      </dgm:t>
    </dgm:pt>
    <dgm:pt modelId="{30A699E8-E16F-4AEC-B88E-A45018C4E7DE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7CC178A0-0B23-46D4-A973-E4A886FA4434}" type="parTrans" cxnId="{44316011-E13F-4CFE-9A73-947C61E94C62}">
      <dgm:prSet/>
      <dgm:spPr/>
      <dgm:t>
        <a:bodyPr/>
        <a:lstStyle/>
        <a:p>
          <a:endParaRPr lang="en-US"/>
        </a:p>
      </dgm:t>
    </dgm:pt>
    <dgm:pt modelId="{A71F4D8F-9A52-4B95-BAF3-3F4562830482}" type="sibTrans" cxnId="{44316011-E13F-4CFE-9A73-947C61E94C62}">
      <dgm:prSet/>
      <dgm:spPr/>
      <dgm:t>
        <a:bodyPr/>
        <a:lstStyle/>
        <a:p>
          <a:endParaRPr lang="en-US"/>
        </a:p>
      </dgm:t>
    </dgm:pt>
    <dgm:pt modelId="{CB8DD9CB-58A7-4F19-A6DB-B5C2F289EDE0}">
      <dgm:prSet phldrT="[Text]"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و تجهیز دفاتر اداری و مدیریت و انبار به مساحت 578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9DB7C3B-45E8-4F7F-8DAB-B62A0ABDF6D7}" type="parTrans" cxnId="{E74D95BC-3521-459F-94DA-5BF9378EE80B}">
      <dgm:prSet/>
      <dgm:spPr/>
      <dgm:t>
        <a:bodyPr/>
        <a:lstStyle/>
        <a:p>
          <a:endParaRPr lang="en-US"/>
        </a:p>
      </dgm:t>
    </dgm:pt>
    <dgm:pt modelId="{F0EAD949-9B6E-4A2A-A908-91971BBCF6E1}" type="sibTrans" cxnId="{E74D95BC-3521-459F-94DA-5BF9378EE80B}">
      <dgm:prSet/>
      <dgm:spPr/>
      <dgm:t>
        <a:bodyPr/>
        <a:lstStyle/>
        <a:p>
          <a:endParaRPr lang="en-US"/>
        </a:p>
      </dgm:t>
    </dgm:pt>
    <dgm:pt modelId="{9215537B-803D-4CB3-8571-732EA8FF8633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BD02893F-60FA-4104-A841-D0EFF338F0FB}" type="parTrans" cxnId="{FD4FAF85-7E79-4160-800F-336F2F0932A3}">
      <dgm:prSet/>
      <dgm:spPr/>
      <dgm:t>
        <a:bodyPr/>
        <a:lstStyle/>
        <a:p>
          <a:endParaRPr lang="en-US"/>
        </a:p>
      </dgm:t>
    </dgm:pt>
    <dgm:pt modelId="{85A96C8F-F6D8-4AC4-BACE-3E4FFBE0718A}" type="sibTrans" cxnId="{FD4FAF85-7E79-4160-800F-336F2F0932A3}">
      <dgm:prSet/>
      <dgm:spPr/>
      <dgm:t>
        <a:bodyPr/>
        <a:lstStyle/>
        <a:p>
          <a:endParaRPr lang="en-US"/>
        </a:p>
      </dgm:t>
    </dgm:pt>
    <dgm:pt modelId="{F7AC9A67-BFEE-48D7-ACC6-287D0A4204B5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F2389C4D-C8E9-4E78-97EC-642103B1C052}" type="parTrans" cxnId="{729DA656-1C8F-4E4D-AF99-91B520797AF9}">
      <dgm:prSet/>
      <dgm:spPr/>
      <dgm:t>
        <a:bodyPr/>
        <a:lstStyle/>
        <a:p>
          <a:endParaRPr lang="en-US"/>
        </a:p>
      </dgm:t>
    </dgm:pt>
    <dgm:pt modelId="{994E8494-8E4F-4865-8B18-EDBC4DC89A14}" type="sibTrans" cxnId="{729DA656-1C8F-4E4D-AF99-91B520797AF9}">
      <dgm:prSet/>
      <dgm:spPr/>
      <dgm:t>
        <a:bodyPr/>
        <a:lstStyle/>
        <a:p>
          <a:endParaRPr lang="en-US"/>
        </a:p>
      </dgm:t>
    </dgm:pt>
    <dgm:pt modelId="{A7A89E69-62EF-43FD-AB52-3DBEBE0A0227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B349137A-3EE2-4E3E-8765-AA66098A30A5}" type="parTrans" cxnId="{26268EE7-AEC4-4CDF-8AFC-2A4894A79282}">
      <dgm:prSet/>
      <dgm:spPr/>
      <dgm:t>
        <a:bodyPr/>
        <a:lstStyle/>
        <a:p>
          <a:endParaRPr lang="en-US"/>
        </a:p>
      </dgm:t>
    </dgm:pt>
    <dgm:pt modelId="{690CE15F-93DB-41E1-A9DB-D6A798B7BCEF}" type="sibTrans" cxnId="{26268EE7-AEC4-4CDF-8AFC-2A4894A79282}">
      <dgm:prSet/>
      <dgm:spPr/>
      <dgm:t>
        <a:bodyPr/>
        <a:lstStyle/>
        <a:p>
          <a:endParaRPr lang="en-US"/>
        </a:p>
      </dgm:t>
    </dgm:pt>
    <dgm:pt modelId="{C8E6D840-2A58-4E7D-B0FA-78AE3622C024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0CCDBF2F-5395-4664-A667-6575AB69F2D2}" type="parTrans" cxnId="{073DFC6F-1923-4543-A58F-CB814E1F32BA}">
      <dgm:prSet/>
      <dgm:spPr/>
      <dgm:t>
        <a:bodyPr/>
        <a:lstStyle/>
        <a:p>
          <a:endParaRPr lang="en-US"/>
        </a:p>
      </dgm:t>
    </dgm:pt>
    <dgm:pt modelId="{C1EDA825-AA0E-47F7-8EC8-29005E113FAE}" type="sibTrans" cxnId="{073DFC6F-1923-4543-A58F-CB814E1F32BA}">
      <dgm:prSet/>
      <dgm:spPr/>
      <dgm:t>
        <a:bodyPr/>
        <a:lstStyle/>
        <a:p>
          <a:endParaRPr lang="en-US"/>
        </a:p>
      </dgm:t>
    </dgm:pt>
    <dgm:pt modelId="{B5CBEBDC-14FC-4897-B03B-6E4FFA80CFF2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0931242B-2890-4B9E-820B-B655C22044F3}" type="parTrans" cxnId="{25D5873A-068D-45ED-943F-E200E88A389D}">
      <dgm:prSet/>
      <dgm:spPr/>
      <dgm:t>
        <a:bodyPr/>
        <a:lstStyle/>
        <a:p>
          <a:endParaRPr lang="en-US"/>
        </a:p>
      </dgm:t>
    </dgm:pt>
    <dgm:pt modelId="{8DF4EF38-3C0F-4C3A-88AE-506D5C187B12}" type="sibTrans" cxnId="{25D5873A-068D-45ED-943F-E200E88A389D}">
      <dgm:prSet/>
      <dgm:spPr/>
      <dgm:t>
        <a:bodyPr/>
        <a:lstStyle/>
        <a:p>
          <a:endParaRPr lang="en-US"/>
        </a:p>
      </dgm:t>
    </dgm:pt>
    <dgm:pt modelId="{824DA6A3-6F7A-408C-AAEA-4B7974434C64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43B888F0-95A4-455F-B25C-55194655096B}" type="parTrans" cxnId="{125E6F1C-F431-4E14-828C-34E24FAA0649}">
      <dgm:prSet/>
      <dgm:spPr/>
      <dgm:t>
        <a:bodyPr/>
        <a:lstStyle/>
        <a:p>
          <a:endParaRPr lang="en-US"/>
        </a:p>
      </dgm:t>
    </dgm:pt>
    <dgm:pt modelId="{E5CB9CC7-C156-4552-8B83-0633082F7F98}" type="sibTrans" cxnId="{125E6F1C-F431-4E14-828C-34E24FAA0649}">
      <dgm:prSet/>
      <dgm:spPr/>
      <dgm:t>
        <a:bodyPr/>
        <a:lstStyle/>
        <a:p>
          <a:endParaRPr lang="en-US"/>
        </a:p>
      </dgm:t>
    </dgm:pt>
    <dgm:pt modelId="{3C4BA8A3-6D9D-468B-9A80-DFC99593BB14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fa-IR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61B379B1-4D2C-447E-9960-D077E529D893}" type="sibTrans" cxnId="{03F10EE4-6EF1-4CFA-B5B9-58C08402894E}">
      <dgm:prSet/>
      <dgm:spPr/>
      <dgm:t>
        <a:bodyPr/>
        <a:lstStyle/>
        <a:p>
          <a:endParaRPr lang="en-US"/>
        </a:p>
      </dgm:t>
    </dgm:pt>
    <dgm:pt modelId="{360A241F-DB82-46D7-943B-B2A653204F28}" type="parTrans" cxnId="{03F10EE4-6EF1-4CFA-B5B9-58C08402894E}">
      <dgm:prSet/>
      <dgm:spPr/>
      <dgm:t>
        <a:bodyPr/>
        <a:lstStyle/>
        <a:p>
          <a:endParaRPr lang="en-US"/>
        </a:p>
      </dgm:t>
    </dgm:pt>
    <dgm:pt modelId="{53D6E63F-7C7F-4475-9104-7A4947911D42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تعمیرگاه و تجهیز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5AF6D792-8E59-49EA-BBE1-0D8D89449DEB}" type="parTrans" cxnId="{B13AA309-C539-4A16-AD84-9D9643000B0A}">
      <dgm:prSet/>
      <dgm:spPr/>
      <dgm:t>
        <a:bodyPr/>
        <a:lstStyle/>
        <a:p>
          <a:endParaRPr lang="en-US"/>
        </a:p>
      </dgm:t>
    </dgm:pt>
    <dgm:pt modelId="{0415BCCD-FFF7-4462-9117-6FC0273DC7C1}" type="sibTrans" cxnId="{B13AA309-C539-4A16-AD84-9D9643000B0A}">
      <dgm:prSet/>
      <dgm:spPr/>
      <dgm:t>
        <a:bodyPr/>
        <a:lstStyle/>
        <a:p>
          <a:endParaRPr lang="en-US"/>
        </a:p>
      </dgm:t>
    </dgm:pt>
    <dgm:pt modelId="{993A43BE-8A35-4F71-B6F7-3B8B1DCBEF03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نصب و تجهیز بچینگ ۱ متری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ED76F44D-BB74-4879-8866-C44E98EF19B8}" type="parTrans" cxnId="{BC0A7C1F-B2DF-4A91-9F5A-81735E087216}">
      <dgm:prSet/>
      <dgm:spPr/>
      <dgm:t>
        <a:bodyPr/>
        <a:lstStyle/>
        <a:p>
          <a:endParaRPr lang="en-US"/>
        </a:p>
      </dgm:t>
    </dgm:pt>
    <dgm:pt modelId="{CEF20231-AF66-4261-9F4A-F65864F3FAD4}" type="sibTrans" cxnId="{BC0A7C1F-B2DF-4A91-9F5A-81735E087216}">
      <dgm:prSet/>
      <dgm:spPr/>
      <dgm:t>
        <a:bodyPr/>
        <a:lstStyle/>
        <a:p>
          <a:endParaRPr lang="en-US"/>
        </a:p>
      </dgm:t>
    </dgm:pt>
    <dgm:pt modelId="{8F8FEC92-6A5A-4897-9E8F-C438BB2ABBAE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هزارلیترسوخت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9861094B-918E-4732-8E25-D320411AB059}" type="parTrans" cxnId="{CE6774CC-9109-4E4E-9168-2C950272AD44}">
      <dgm:prSet/>
      <dgm:spPr/>
      <dgm:t>
        <a:bodyPr/>
        <a:lstStyle/>
        <a:p>
          <a:endParaRPr lang="en-US"/>
        </a:p>
      </dgm:t>
    </dgm:pt>
    <dgm:pt modelId="{EF70067B-E18E-45B2-80DE-97F3EE63F101}" type="sibTrans" cxnId="{CE6774CC-9109-4E4E-9168-2C950272AD44}">
      <dgm:prSet/>
      <dgm:spPr/>
      <dgm:t>
        <a:bodyPr/>
        <a:lstStyle/>
        <a:p>
          <a:endParaRPr lang="en-US"/>
        </a:p>
      </dgm:t>
    </dgm:pt>
    <dgm:pt modelId="{622DBC27-5750-4CBC-BF60-E3970B645220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هزارلیترآب شرب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31D67FF-D0F4-430D-8675-3BA203EAEBDB}" type="parTrans" cxnId="{D7DF007D-A090-43E9-82E1-08A55A41DC80}">
      <dgm:prSet/>
      <dgm:spPr/>
      <dgm:t>
        <a:bodyPr/>
        <a:lstStyle/>
        <a:p>
          <a:endParaRPr lang="en-US"/>
        </a:p>
      </dgm:t>
    </dgm:pt>
    <dgm:pt modelId="{033B7DB7-532E-44A3-A29B-0333849971DF}" type="sibTrans" cxnId="{D7DF007D-A090-43E9-82E1-08A55A41DC80}">
      <dgm:prSet/>
      <dgm:spPr/>
      <dgm:t>
        <a:bodyPr/>
        <a:lstStyle/>
        <a:p>
          <a:endParaRPr lang="en-US"/>
        </a:p>
      </dgm:t>
    </dgm:pt>
    <dgm:pt modelId="{A6758D1B-30F8-473C-9BB7-90331F7523B4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و استقرار کارفرما و شرکت آباد کیفیت پارس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C70E86E8-1D1D-4138-B0B2-BF666154DD46}" type="parTrans" cxnId="{F8E0FD91-E9D3-4CDD-A2E6-AC3F1CC27B27}">
      <dgm:prSet/>
      <dgm:spPr/>
      <dgm:t>
        <a:bodyPr/>
        <a:lstStyle/>
        <a:p>
          <a:endParaRPr lang="en-US"/>
        </a:p>
      </dgm:t>
    </dgm:pt>
    <dgm:pt modelId="{AE267B5A-C4A9-4B5E-B657-71C21167CC31}" type="sibTrans" cxnId="{F8E0FD91-E9D3-4CDD-A2E6-AC3F1CC27B27}">
      <dgm:prSet/>
      <dgm:spPr/>
      <dgm:t>
        <a:bodyPr/>
        <a:lstStyle/>
        <a:p>
          <a:endParaRPr lang="en-US"/>
        </a:p>
      </dgm:t>
    </dgm:pt>
    <dgm:pt modelId="{27D468E5-3C81-4DAC-8846-A7C6AD647995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ساخت، تجهیز و راه اندازی آشپزخانه جهت طبخ غذا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A80B070F-22CF-4E6E-A28F-C7FE8639AD29}" type="parTrans" cxnId="{DC8DCF42-B3A0-4561-AC7A-509306F5C0E4}">
      <dgm:prSet/>
      <dgm:spPr/>
      <dgm:t>
        <a:bodyPr/>
        <a:lstStyle/>
        <a:p>
          <a:endParaRPr lang="en-US"/>
        </a:p>
      </dgm:t>
    </dgm:pt>
    <dgm:pt modelId="{4F391B2F-4AD4-4D24-B8DC-DB666E313BFE}" type="sibTrans" cxnId="{DC8DCF42-B3A0-4561-AC7A-509306F5C0E4}">
      <dgm:prSet/>
      <dgm:spPr/>
      <dgm:t>
        <a:bodyPr/>
        <a:lstStyle/>
        <a:p>
          <a:endParaRPr lang="en-US"/>
        </a:p>
      </dgm:t>
    </dgm:pt>
    <dgm:pt modelId="{DDFF4EA4-D391-4A03-B415-233227D8E290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spcFirstLastPara="0" vert="horz" wrap="square" lIns="10160" tIns="10160" rIns="10160" bIns="1016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234C4BF6-29C9-4400-B203-30C871139B42}" type="parTrans" cxnId="{1A354CEA-23F2-4054-B8C6-BD2401F829A2}">
      <dgm:prSet/>
      <dgm:spPr/>
      <dgm:t>
        <a:bodyPr/>
        <a:lstStyle/>
        <a:p>
          <a:endParaRPr lang="en-US"/>
        </a:p>
      </dgm:t>
    </dgm:pt>
    <dgm:pt modelId="{9FBCBAC3-7D76-48E4-A16D-4108CAE40A39}" type="sibTrans" cxnId="{1A354CEA-23F2-4054-B8C6-BD2401F829A2}">
      <dgm:prSet/>
      <dgm:spPr/>
      <dgm:t>
        <a:bodyPr/>
        <a:lstStyle/>
        <a:p>
          <a:endParaRPr lang="en-US"/>
        </a:p>
      </dgm:t>
    </dgm:pt>
    <dgm:pt modelId="{AD8FD192-851B-4E46-AF67-4EC1BC4BE09E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احداث و تجهیز دفاتر نظارت و کارفرما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2B7EBBC7-4AE1-459B-9A17-9027E26F97B7}" type="parTrans" cxnId="{AEBED624-0917-4336-BB99-D2C497C6D48F}">
      <dgm:prSet/>
      <dgm:spPr/>
      <dgm:t>
        <a:bodyPr/>
        <a:lstStyle/>
        <a:p>
          <a:endParaRPr lang="en-US"/>
        </a:p>
      </dgm:t>
    </dgm:pt>
    <dgm:pt modelId="{F1FD62DF-1FB8-4FFD-9084-A6B0FA6582D4}" type="sibTrans" cxnId="{AEBED624-0917-4336-BB99-D2C497C6D48F}">
      <dgm:prSet/>
      <dgm:spPr/>
      <dgm:t>
        <a:bodyPr/>
        <a:lstStyle/>
        <a:p>
          <a:endParaRPr lang="en-US"/>
        </a:p>
      </dgm:t>
    </dgm:pt>
    <dgm:pt modelId="{4C025118-2A92-4C48-A9BF-8C4D0AA071C5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D4BD2A1A-CD7D-4C1F-A86F-08D108547197}" type="parTrans" cxnId="{EBE89B02-B4C0-497D-9B43-1583842866F1}">
      <dgm:prSet/>
      <dgm:spPr/>
      <dgm:t>
        <a:bodyPr/>
        <a:lstStyle/>
        <a:p>
          <a:endParaRPr lang="en-US"/>
        </a:p>
      </dgm:t>
    </dgm:pt>
    <dgm:pt modelId="{39EBB733-C92A-41BF-8761-2734134C414D}" type="sibTrans" cxnId="{EBE89B02-B4C0-497D-9B43-1583842866F1}">
      <dgm:prSet/>
      <dgm:spPr/>
      <dgm:t>
        <a:bodyPr/>
        <a:lstStyle/>
        <a:p>
          <a:endParaRPr lang="en-US"/>
        </a:p>
      </dgm:t>
    </dgm:pt>
    <dgm:pt modelId="{E4D5A992-CD8C-47E8-AC7E-1EC6204B5DE2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خوابگاه کارگری با زیربنای 653 متر مربع و امکان اسکان 50 نفر پرسنل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514713F-8088-45A6-B405-98988C63795D}" type="parTrans" cxnId="{D99502D7-C842-48A0-ABB7-13178E7F990A}">
      <dgm:prSet/>
      <dgm:spPr/>
      <dgm:t>
        <a:bodyPr/>
        <a:lstStyle/>
        <a:p>
          <a:endParaRPr lang="en-US"/>
        </a:p>
      </dgm:t>
    </dgm:pt>
    <dgm:pt modelId="{AD8E7373-4CE0-4E8B-AA22-62E53B90D2E6}" type="sibTrans" cxnId="{D99502D7-C842-48A0-ABB7-13178E7F990A}">
      <dgm:prSet/>
      <dgm:spPr/>
      <dgm:t>
        <a:bodyPr/>
        <a:lstStyle/>
        <a:p>
          <a:endParaRPr lang="en-US"/>
        </a:p>
      </dgm:t>
    </dgm:pt>
    <dgm:pt modelId="{3966862D-E733-4444-BCBD-7DAB6E75F678}" type="pres">
      <dgm:prSet presAssocID="{51B84F59-C52D-4C16-93C4-F799579A9022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8AF16071-AC80-463D-BFBF-8A6572DD286A}" type="pres">
      <dgm:prSet presAssocID="{3C4BA8A3-6D9D-468B-9A80-DFC99593BB14}" presName="composite" presStyleCnt="0"/>
      <dgm:spPr/>
    </dgm:pt>
    <dgm:pt modelId="{2F667600-8254-4B70-9E91-36A5C9CFC864}" type="pres">
      <dgm:prSet presAssocID="{3C4BA8A3-6D9D-468B-9A80-DFC99593BB14}" presName="parentText" presStyleLbl="alignNode1" presStyleIdx="0" presStyleCnt="11">
        <dgm:presLayoutVars>
          <dgm:chMax val="1"/>
          <dgm:bulletEnabled val="1"/>
        </dgm:presLayoutVars>
      </dgm:prSet>
      <dgm:spPr>
        <a:xfrm rot="5400000">
          <a:off x="7730283" y="90374"/>
          <a:ext cx="583695" cy="408587"/>
        </a:xfrm>
        <a:prstGeom prst="chevron">
          <a:avLst/>
        </a:prstGeom>
      </dgm:spPr>
    </dgm:pt>
    <dgm:pt modelId="{BE580C43-8B7B-426B-B75A-2A623CA2457B}" type="pres">
      <dgm:prSet presAssocID="{3C4BA8A3-6D9D-468B-9A80-DFC99593BB14}" presName="descendantText" presStyleLbl="alignAcc1" presStyleIdx="0" presStyleCnt="11">
        <dgm:presLayoutVars>
          <dgm:bulletEnabled val="1"/>
        </dgm:presLayoutVars>
      </dgm:prSet>
      <dgm:spPr/>
    </dgm:pt>
    <dgm:pt modelId="{1FA16976-C105-48D2-AC68-A042FAB94B31}" type="pres">
      <dgm:prSet presAssocID="{61B379B1-4D2C-447E-9960-D077E529D893}" presName="sp" presStyleCnt="0"/>
      <dgm:spPr/>
    </dgm:pt>
    <dgm:pt modelId="{6A269E5A-AC75-4459-BAE4-E734105A1214}" type="pres">
      <dgm:prSet presAssocID="{0A02F68A-4FAB-4942-B1A4-154CB95DC065}" presName="composite" presStyleCnt="0"/>
      <dgm:spPr/>
    </dgm:pt>
    <dgm:pt modelId="{E7FB3CF4-4662-435C-9FD8-BAE2A9C90D78}" type="pres">
      <dgm:prSet presAssocID="{0A02F68A-4FAB-4942-B1A4-154CB95DC065}" presName="parentText" presStyleLbl="alignNode1" presStyleIdx="1" presStyleCnt="11">
        <dgm:presLayoutVars>
          <dgm:chMax val="1"/>
          <dgm:bulletEnabled val="1"/>
        </dgm:presLayoutVars>
      </dgm:prSet>
      <dgm:spPr>
        <a:xfrm rot="5400000">
          <a:off x="7730283" y="621038"/>
          <a:ext cx="583695" cy="408587"/>
        </a:xfrm>
        <a:prstGeom prst="chevron">
          <a:avLst/>
        </a:prstGeom>
      </dgm:spPr>
    </dgm:pt>
    <dgm:pt modelId="{91DE37DE-B527-4A58-BBB1-218F695A39EC}" type="pres">
      <dgm:prSet presAssocID="{0A02F68A-4FAB-4942-B1A4-154CB95DC065}" presName="descendantText" presStyleLbl="alignAcc1" presStyleIdx="1" presStyleCnt="11">
        <dgm:presLayoutVars>
          <dgm:bulletEnabled val="1"/>
        </dgm:presLayoutVars>
      </dgm:prSet>
      <dgm:spPr/>
    </dgm:pt>
    <dgm:pt modelId="{9C7F7F78-DDC1-41AC-BE6E-49A0225BE104}" type="pres">
      <dgm:prSet presAssocID="{CB1BB87A-66C0-4219-9021-BAD33137614A}" presName="sp" presStyleCnt="0"/>
      <dgm:spPr/>
    </dgm:pt>
    <dgm:pt modelId="{688DE84C-9468-48AE-9052-B4D810BEDE2F}" type="pres">
      <dgm:prSet presAssocID="{30A699E8-E16F-4AEC-B88E-A45018C4E7DE}" presName="composite" presStyleCnt="0"/>
      <dgm:spPr/>
    </dgm:pt>
    <dgm:pt modelId="{DDD1E984-3ED3-4945-B9BC-D11506E16868}" type="pres">
      <dgm:prSet presAssocID="{30A699E8-E16F-4AEC-B88E-A45018C4E7DE}" presName="parentText" presStyleLbl="alignNode1" presStyleIdx="2" presStyleCnt="11">
        <dgm:presLayoutVars>
          <dgm:chMax val="1"/>
          <dgm:bulletEnabled val="1"/>
        </dgm:presLayoutVars>
      </dgm:prSet>
      <dgm:spPr>
        <a:xfrm rot="5400000">
          <a:off x="7730283" y="1151702"/>
          <a:ext cx="583695" cy="408587"/>
        </a:xfrm>
        <a:prstGeom prst="chevron">
          <a:avLst/>
        </a:prstGeom>
      </dgm:spPr>
    </dgm:pt>
    <dgm:pt modelId="{19557516-E95F-4929-AA77-85D70DACA080}" type="pres">
      <dgm:prSet presAssocID="{30A699E8-E16F-4AEC-B88E-A45018C4E7DE}" presName="descendantText" presStyleLbl="alignAcc1" presStyleIdx="2" presStyleCnt="11">
        <dgm:presLayoutVars>
          <dgm:bulletEnabled val="1"/>
        </dgm:presLayoutVars>
      </dgm:prSet>
      <dgm:spPr/>
    </dgm:pt>
    <dgm:pt modelId="{C71C4100-3896-45FE-AC82-64E2420697D3}" type="pres">
      <dgm:prSet presAssocID="{A71F4D8F-9A52-4B95-BAF3-3F4562830482}" presName="sp" presStyleCnt="0"/>
      <dgm:spPr/>
    </dgm:pt>
    <dgm:pt modelId="{57FDD73C-D7D1-4EF4-88D1-A95D6FAC345E}" type="pres">
      <dgm:prSet presAssocID="{9215537B-803D-4CB3-8571-732EA8FF8633}" presName="composite" presStyleCnt="0"/>
      <dgm:spPr/>
    </dgm:pt>
    <dgm:pt modelId="{66CEB8AB-8A90-41DF-AF2A-5D2C1EB8B43F}" type="pres">
      <dgm:prSet presAssocID="{9215537B-803D-4CB3-8571-732EA8FF8633}" presName="parentText" presStyleLbl="alignNode1" presStyleIdx="3" presStyleCnt="11">
        <dgm:presLayoutVars>
          <dgm:chMax val="1"/>
          <dgm:bulletEnabled val="1"/>
        </dgm:presLayoutVars>
      </dgm:prSet>
      <dgm:spPr>
        <a:xfrm rot="5400000">
          <a:off x="7730283" y="1682366"/>
          <a:ext cx="583695" cy="408587"/>
        </a:xfrm>
        <a:prstGeom prst="chevron">
          <a:avLst/>
        </a:prstGeom>
      </dgm:spPr>
    </dgm:pt>
    <dgm:pt modelId="{27A9550E-378B-45DE-B50B-B4875D28DCAE}" type="pres">
      <dgm:prSet presAssocID="{9215537B-803D-4CB3-8571-732EA8FF8633}" presName="descendantText" presStyleLbl="alignAcc1" presStyleIdx="3" presStyleCnt="11">
        <dgm:presLayoutVars>
          <dgm:bulletEnabled val="1"/>
        </dgm:presLayoutVars>
      </dgm:prSet>
      <dgm:spPr/>
    </dgm:pt>
    <dgm:pt modelId="{9532D21D-B589-4975-B1DF-8E2AEECC6ADE}" type="pres">
      <dgm:prSet presAssocID="{85A96C8F-F6D8-4AC4-BACE-3E4FFBE0718A}" presName="sp" presStyleCnt="0"/>
      <dgm:spPr/>
    </dgm:pt>
    <dgm:pt modelId="{6F4684EB-82B8-44C2-834A-1332DF769D5D}" type="pres">
      <dgm:prSet presAssocID="{F7AC9A67-BFEE-48D7-ACC6-287D0A4204B5}" presName="composite" presStyleCnt="0"/>
      <dgm:spPr/>
    </dgm:pt>
    <dgm:pt modelId="{90ADA405-EE4D-4565-BD08-A7E7D16E73FB}" type="pres">
      <dgm:prSet presAssocID="{F7AC9A67-BFEE-48D7-ACC6-287D0A4204B5}" presName="parentText" presStyleLbl="alignNode1" presStyleIdx="4" presStyleCnt="11">
        <dgm:presLayoutVars>
          <dgm:chMax val="1"/>
          <dgm:bulletEnabled val="1"/>
        </dgm:presLayoutVars>
      </dgm:prSet>
      <dgm:spPr>
        <a:xfrm rot="5400000">
          <a:off x="7730283" y="2213030"/>
          <a:ext cx="583695" cy="408587"/>
        </a:xfrm>
        <a:prstGeom prst="chevron">
          <a:avLst/>
        </a:prstGeom>
      </dgm:spPr>
    </dgm:pt>
    <dgm:pt modelId="{0A2A600F-B12B-4E73-AF72-117A34E839A6}" type="pres">
      <dgm:prSet presAssocID="{F7AC9A67-BFEE-48D7-ACC6-287D0A4204B5}" presName="descendantText" presStyleLbl="alignAcc1" presStyleIdx="4" presStyleCnt="11">
        <dgm:presLayoutVars>
          <dgm:bulletEnabled val="1"/>
        </dgm:presLayoutVars>
      </dgm:prSet>
      <dgm:spPr/>
    </dgm:pt>
    <dgm:pt modelId="{D5502E31-7429-4DC1-9A02-023CB104798B}" type="pres">
      <dgm:prSet presAssocID="{994E8494-8E4F-4865-8B18-EDBC4DC89A14}" presName="sp" presStyleCnt="0"/>
      <dgm:spPr/>
    </dgm:pt>
    <dgm:pt modelId="{A61C0C52-EFDA-42B1-8AEB-E4F086516543}" type="pres">
      <dgm:prSet presAssocID="{A7A89E69-62EF-43FD-AB52-3DBEBE0A0227}" presName="composite" presStyleCnt="0"/>
      <dgm:spPr/>
    </dgm:pt>
    <dgm:pt modelId="{ECE72FC5-AB60-4837-8472-5BCF21B22ABA}" type="pres">
      <dgm:prSet presAssocID="{A7A89E69-62EF-43FD-AB52-3DBEBE0A0227}" presName="parentText" presStyleLbl="alignNode1" presStyleIdx="5" presStyleCnt="11">
        <dgm:presLayoutVars>
          <dgm:chMax val="1"/>
          <dgm:bulletEnabled val="1"/>
        </dgm:presLayoutVars>
      </dgm:prSet>
      <dgm:spPr>
        <a:xfrm rot="5400000">
          <a:off x="7730283" y="2743694"/>
          <a:ext cx="583695" cy="408587"/>
        </a:xfrm>
        <a:prstGeom prst="chevron">
          <a:avLst/>
        </a:prstGeom>
      </dgm:spPr>
    </dgm:pt>
    <dgm:pt modelId="{5BE63A5F-92A1-4C6B-B735-B0A312F51F25}" type="pres">
      <dgm:prSet presAssocID="{A7A89E69-62EF-43FD-AB52-3DBEBE0A0227}" presName="descendantText" presStyleLbl="alignAcc1" presStyleIdx="5" presStyleCnt="11">
        <dgm:presLayoutVars>
          <dgm:bulletEnabled val="1"/>
        </dgm:presLayoutVars>
      </dgm:prSet>
      <dgm:spPr/>
    </dgm:pt>
    <dgm:pt modelId="{DAB72BBB-1A39-4DA9-BACC-3C5042F32F96}" type="pres">
      <dgm:prSet presAssocID="{690CE15F-93DB-41E1-A9DB-D6A798B7BCEF}" presName="sp" presStyleCnt="0"/>
      <dgm:spPr/>
    </dgm:pt>
    <dgm:pt modelId="{77824504-E918-489C-84A6-BAA0A9125A27}" type="pres">
      <dgm:prSet presAssocID="{C8E6D840-2A58-4E7D-B0FA-78AE3622C024}" presName="composite" presStyleCnt="0"/>
      <dgm:spPr/>
    </dgm:pt>
    <dgm:pt modelId="{1D49A193-10DE-4978-AA7E-27EA756ABCEF}" type="pres">
      <dgm:prSet presAssocID="{C8E6D840-2A58-4E7D-B0FA-78AE3622C024}" presName="parentText" presStyleLbl="alignNode1" presStyleIdx="6" presStyleCnt="11">
        <dgm:presLayoutVars>
          <dgm:chMax val="1"/>
          <dgm:bulletEnabled val="1"/>
        </dgm:presLayoutVars>
      </dgm:prSet>
      <dgm:spPr>
        <a:xfrm rot="5400000">
          <a:off x="7730283" y="3274358"/>
          <a:ext cx="583695" cy="408587"/>
        </a:xfrm>
        <a:prstGeom prst="chevron">
          <a:avLst/>
        </a:prstGeom>
      </dgm:spPr>
    </dgm:pt>
    <dgm:pt modelId="{1FE6B9AE-81AC-4778-8966-730786F7A7E2}" type="pres">
      <dgm:prSet presAssocID="{C8E6D840-2A58-4E7D-B0FA-78AE3622C024}" presName="descendantText" presStyleLbl="alignAcc1" presStyleIdx="6" presStyleCnt="11">
        <dgm:presLayoutVars>
          <dgm:bulletEnabled val="1"/>
        </dgm:presLayoutVars>
      </dgm:prSet>
      <dgm:spPr/>
    </dgm:pt>
    <dgm:pt modelId="{5805E7E7-E430-4877-84EA-AC43E6B2A8EF}" type="pres">
      <dgm:prSet presAssocID="{C1EDA825-AA0E-47F7-8EC8-29005E113FAE}" presName="sp" presStyleCnt="0"/>
      <dgm:spPr/>
    </dgm:pt>
    <dgm:pt modelId="{F7EFF763-D416-4317-9296-1BF9A52B4BE9}" type="pres">
      <dgm:prSet presAssocID="{B5CBEBDC-14FC-4897-B03B-6E4FFA80CFF2}" presName="composite" presStyleCnt="0"/>
      <dgm:spPr/>
    </dgm:pt>
    <dgm:pt modelId="{A1EAF94A-77FB-49FE-A9D6-6B88DBE476D6}" type="pres">
      <dgm:prSet presAssocID="{B5CBEBDC-14FC-4897-B03B-6E4FFA80CFF2}" presName="parentText" presStyleLbl="alignNode1" presStyleIdx="7" presStyleCnt="11">
        <dgm:presLayoutVars>
          <dgm:chMax val="1"/>
          <dgm:bulletEnabled val="1"/>
        </dgm:presLayoutVars>
      </dgm:prSet>
      <dgm:spPr>
        <a:xfrm rot="5400000">
          <a:off x="7730283" y="3805022"/>
          <a:ext cx="583695" cy="408587"/>
        </a:xfrm>
        <a:prstGeom prst="chevron">
          <a:avLst/>
        </a:prstGeom>
      </dgm:spPr>
    </dgm:pt>
    <dgm:pt modelId="{51E36BF2-6D61-4BC7-82BE-E5E113A03F5F}" type="pres">
      <dgm:prSet presAssocID="{B5CBEBDC-14FC-4897-B03B-6E4FFA80CFF2}" presName="descendantText" presStyleLbl="alignAcc1" presStyleIdx="7" presStyleCnt="11">
        <dgm:presLayoutVars>
          <dgm:bulletEnabled val="1"/>
        </dgm:presLayoutVars>
      </dgm:prSet>
      <dgm:spPr/>
    </dgm:pt>
    <dgm:pt modelId="{738BFDBF-005A-4292-8EED-F47D402FF811}" type="pres">
      <dgm:prSet presAssocID="{8DF4EF38-3C0F-4C3A-88AE-506D5C187B12}" presName="sp" presStyleCnt="0"/>
      <dgm:spPr/>
    </dgm:pt>
    <dgm:pt modelId="{EE77774B-5B17-43CE-A323-4A1D16BA1732}" type="pres">
      <dgm:prSet presAssocID="{824DA6A3-6F7A-408C-AAEA-4B7974434C64}" presName="composite" presStyleCnt="0"/>
      <dgm:spPr/>
    </dgm:pt>
    <dgm:pt modelId="{0CB593AC-7BF5-4A52-A424-7873B08CB525}" type="pres">
      <dgm:prSet presAssocID="{824DA6A3-6F7A-408C-AAEA-4B7974434C64}" presName="parentText" presStyleLbl="alignNode1" presStyleIdx="8" presStyleCnt="11">
        <dgm:presLayoutVars>
          <dgm:chMax val="1"/>
          <dgm:bulletEnabled val="1"/>
        </dgm:presLayoutVars>
      </dgm:prSet>
      <dgm:spPr>
        <a:xfrm rot="5400000">
          <a:off x="7730283" y="4335686"/>
          <a:ext cx="583695" cy="408587"/>
        </a:xfrm>
        <a:prstGeom prst="chevron">
          <a:avLst/>
        </a:prstGeom>
      </dgm:spPr>
    </dgm:pt>
    <dgm:pt modelId="{F0553D86-9329-4B11-B998-A247D30A6FB5}" type="pres">
      <dgm:prSet presAssocID="{824DA6A3-6F7A-408C-AAEA-4B7974434C64}" presName="descendantText" presStyleLbl="alignAcc1" presStyleIdx="8" presStyleCnt="11">
        <dgm:presLayoutVars>
          <dgm:bulletEnabled val="1"/>
        </dgm:presLayoutVars>
      </dgm:prSet>
      <dgm:spPr/>
    </dgm:pt>
    <dgm:pt modelId="{C1C64F04-2A0E-42DD-A313-0973676E2D61}" type="pres">
      <dgm:prSet presAssocID="{E5CB9CC7-C156-4552-8B83-0633082F7F98}" presName="sp" presStyleCnt="0"/>
      <dgm:spPr/>
    </dgm:pt>
    <dgm:pt modelId="{BEB46B28-3D8F-4334-B433-E43ED0BFD56C}" type="pres">
      <dgm:prSet presAssocID="{DDFF4EA4-D391-4A03-B415-233227D8E290}" presName="composite" presStyleCnt="0"/>
      <dgm:spPr/>
    </dgm:pt>
    <dgm:pt modelId="{04468C58-4CEE-431D-8ED9-D315280CA7CF}" type="pres">
      <dgm:prSet presAssocID="{DDFF4EA4-D391-4A03-B415-233227D8E290}" presName="parentText" presStyleLbl="alignNode1" presStyleIdx="9" presStyleCnt="11">
        <dgm:presLayoutVars>
          <dgm:chMax val="1"/>
          <dgm:bulletEnabled val="1"/>
        </dgm:presLayoutVars>
      </dgm:prSet>
      <dgm:spPr>
        <a:xfrm rot="5400000">
          <a:off x="7730283" y="4866350"/>
          <a:ext cx="583695" cy="408587"/>
        </a:xfrm>
        <a:prstGeom prst="chevron">
          <a:avLst/>
        </a:prstGeom>
      </dgm:spPr>
    </dgm:pt>
    <dgm:pt modelId="{95921738-7868-4AF0-9684-F5615629616D}" type="pres">
      <dgm:prSet presAssocID="{DDFF4EA4-D391-4A03-B415-233227D8E290}" presName="descendantText" presStyleLbl="alignAcc1" presStyleIdx="9" presStyleCnt="11">
        <dgm:presLayoutVars>
          <dgm:bulletEnabled val="1"/>
        </dgm:presLayoutVars>
      </dgm:prSet>
      <dgm:spPr/>
    </dgm:pt>
    <dgm:pt modelId="{7821FFE7-1FA2-4BDA-8C91-95D76D35B398}" type="pres">
      <dgm:prSet presAssocID="{9FBCBAC3-7D76-48E4-A16D-4108CAE40A39}" presName="sp" presStyleCnt="0"/>
      <dgm:spPr/>
    </dgm:pt>
    <dgm:pt modelId="{FD8398BA-F9FC-471C-8F2F-1FF7A5177B34}" type="pres">
      <dgm:prSet presAssocID="{4C025118-2A92-4C48-A9BF-8C4D0AA071C5}" presName="composite" presStyleCnt="0"/>
      <dgm:spPr/>
    </dgm:pt>
    <dgm:pt modelId="{404C3D24-DBDC-4716-BD9E-9B093156A868}" type="pres">
      <dgm:prSet presAssocID="{4C025118-2A92-4C48-A9BF-8C4D0AA071C5}" presName="parentText" presStyleLbl="alignNode1" presStyleIdx="10" presStyleCnt="11">
        <dgm:presLayoutVars>
          <dgm:chMax val="1"/>
          <dgm:bulletEnabled val="1"/>
        </dgm:presLayoutVars>
      </dgm:prSet>
      <dgm:spPr>
        <a:xfrm rot="5400000">
          <a:off x="7730283" y="5397014"/>
          <a:ext cx="583695" cy="408587"/>
        </a:xfrm>
        <a:prstGeom prst="chevron">
          <a:avLst/>
        </a:prstGeom>
      </dgm:spPr>
    </dgm:pt>
    <dgm:pt modelId="{DACAC0D9-1B55-41D2-A319-F2466427D91C}" type="pres">
      <dgm:prSet presAssocID="{4C025118-2A92-4C48-A9BF-8C4D0AA071C5}" presName="descendantText" presStyleLbl="alignAcc1" presStyleIdx="10" presStyleCnt="11">
        <dgm:presLayoutVars>
          <dgm:bulletEnabled val="1"/>
        </dgm:presLayoutVars>
      </dgm:prSet>
      <dgm:spPr/>
    </dgm:pt>
  </dgm:ptLst>
  <dgm:cxnLst>
    <dgm:cxn modelId="{EBE89B02-B4C0-497D-9B43-1583842866F1}" srcId="{51B84F59-C52D-4C16-93C4-F799579A9022}" destId="{4C025118-2A92-4C48-A9BF-8C4D0AA071C5}" srcOrd="10" destOrd="0" parTransId="{D4BD2A1A-CD7D-4C1F-A86F-08D108547197}" sibTransId="{39EBB733-C92A-41BF-8761-2734134C414D}"/>
    <dgm:cxn modelId="{B13AA309-C539-4A16-AD84-9D9643000B0A}" srcId="{9215537B-803D-4CB3-8571-732EA8FF8633}" destId="{53D6E63F-7C7F-4475-9104-7A4947911D42}" srcOrd="0" destOrd="0" parTransId="{5AF6D792-8E59-49EA-BBE1-0D8D89449DEB}" sibTransId="{0415BCCD-FFF7-4462-9117-6FC0273DC7C1}"/>
    <dgm:cxn modelId="{44316011-E13F-4CFE-9A73-947C61E94C62}" srcId="{51B84F59-C52D-4C16-93C4-F799579A9022}" destId="{30A699E8-E16F-4AEC-B88E-A45018C4E7DE}" srcOrd="2" destOrd="0" parTransId="{7CC178A0-0B23-46D4-A973-E4A886FA4434}" sibTransId="{A71F4D8F-9A52-4B95-BAF3-3F4562830482}"/>
    <dgm:cxn modelId="{0070A415-AA68-4F1F-9ED2-E8CBA760D53A}" type="presOf" srcId="{53D6E63F-7C7F-4475-9104-7A4947911D42}" destId="{27A9550E-378B-45DE-B50B-B4875D28DCAE}" srcOrd="0" destOrd="0" presId="urn:microsoft.com/office/officeart/2005/8/layout/chevron2"/>
    <dgm:cxn modelId="{125E6F1C-F431-4E14-828C-34E24FAA0649}" srcId="{51B84F59-C52D-4C16-93C4-F799579A9022}" destId="{824DA6A3-6F7A-408C-AAEA-4B7974434C64}" srcOrd="8" destOrd="0" parTransId="{43B888F0-95A4-455F-B25C-55194655096B}" sibTransId="{E5CB9CC7-C156-4552-8B83-0633082F7F98}"/>
    <dgm:cxn modelId="{F6C1551D-0B96-4E26-854D-EFD3A9B54A1F}" type="presOf" srcId="{4C025118-2A92-4C48-A9BF-8C4D0AA071C5}" destId="{404C3D24-DBDC-4716-BD9E-9B093156A868}" srcOrd="0" destOrd="0" presId="urn:microsoft.com/office/officeart/2005/8/layout/chevron2"/>
    <dgm:cxn modelId="{BC0A7C1F-B2DF-4A91-9F5A-81735E087216}" srcId="{F7AC9A67-BFEE-48D7-ACC6-287D0A4204B5}" destId="{993A43BE-8A35-4F71-B6F7-3B8B1DCBEF03}" srcOrd="0" destOrd="0" parTransId="{ED76F44D-BB74-4879-8866-C44E98EF19B8}" sibTransId="{CEF20231-AF66-4261-9F4A-F65864F3FAD4}"/>
    <dgm:cxn modelId="{D6A21624-FEEC-4961-9AF7-9415FCFAEDDA}" type="presOf" srcId="{3C4BA8A3-6D9D-468B-9A80-DFC99593BB14}" destId="{2F667600-8254-4B70-9E91-36A5C9CFC864}" srcOrd="0" destOrd="0" presId="urn:microsoft.com/office/officeart/2005/8/layout/chevron2"/>
    <dgm:cxn modelId="{AEBED624-0917-4336-BB99-D2C497C6D48F}" srcId="{DDFF4EA4-D391-4A03-B415-233227D8E290}" destId="{AD8FD192-851B-4E46-AF67-4EC1BC4BE09E}" srcOrd="0" destOrd="0" parTransId="{2B7EBBC7-4AE1-459B-9A17-9027E26F97B7}" sibTransId="{F1FD62DF-1FB8-4FFD-9084-A6B0FA6582D4}"/>
    <dgm:cxn modelId="{DF24CF2B-44D7-48A0-B348-CB52B04A37AE}" type="presOf" srcId="{F7AC9A67-BFEE-48D7-ACC6-287D0A4204B5}" destId="{90ADA405-EE4D-4565-BD08-A7E7D16E73FB}" srcOrd="0" destOrd="0" presId="urn:microsoft.com/office/officeart/2005/8/layout/chevron2"/>
    <dgm:cxn modelId="{25D5873A-068D-45ED-943F-E200E88A389D}" srcId="{51B84F59-C52D-4C16-93C4-F799579A9022}" destId="{B5CBEBDC-14FC-4897-B03B-6E4FFA80CFF2}" srcOrd="7" destOrd="0" parTransId="{0931242B-2890-4B9E-820B-B655C22044F3}" sibTransId="{8DF4EF38-3C0F-4C3A-88AE-506D5C187B12}"/>
    <dgm:cxn modelId="{82F6E33B-05CF-49FE-8EB6-7BC95D60B3E7}" type="presOf" srcId="{A7A89E69-62EF-43FD-AB52-3DBEBE0A0227}" destId="{ECE72FC5-AB60-4837-8472-5BCF21B22ABA}" srcOrd="0" destOrd="0" presId="urn:microsoft.com/office/officeart/2005/8/layout/chevron2"/>
    <dgm:cxn modelId="{09B33940-E20D-4B74-81B0-8D9B8DB7F65E}" type="presOf" srcId="{622DBC27-5750-4CBC-BF60-E3970B645220}" destId="{1FE6B9AE-81AC-4778-8966-730786F7A7E2}" srcOrd="0" destOrd="0" presId="urn:microsoft.com/office/officeart/2005/8/layout/chevron2"/>
    <dgm:cxn modelId="{E8155F40-71C2-4C7D-BB21-E13746838B80}" srcId="{0A02F68A-4FAB-4942-B1A4-154CB95DC065}" destId="{AD1068FF-B951-4648-B942-4E9BA7FADA30}" srcOrd="0" destOrd="0" parTransId="{6D9AB5CE-4B15-4B16-B9E7-1CBDA53BE64F}" sibTransId="{F6E345DC-9323-4300-941C-AB65782E627A}"/>
    <dgm:cxn modelId="{643E5C42-9D93-47D6-8054-025031F93C3B}" type="presOf" srcId="{C8E6D840-2A58-4E7D-B0FA-78AE3622C024}" destId="{1D49A193-10DE-4978-AA7E-27EA756ABCEF}" srcOrd="0" destOrd="0" presId="urn:microsoft.com/office/officeart/2005/8/layout/chevron2"/>
    <dgm:cxn modelId="{DC8DCF42-B3A0-4561-AC7A-509306F5C0E4}" srcId="{824DA6A3-6F7A-408C-AAEA-4B7974434C64}" destId="{27D468E5-3C81-4DAC-8846-A7C6AD647995}" srcOrd="0" destOrd="0" parTransId="{A80B070F-22CF-4E6E-A28F-C7FE8639AD29}" sibTransId="{4F391B2F-4AD4-4D24-B8DC-DB666E313BFE}"/>
    <dgm:cxn modelId="{8069AC66-1E11-4C77-ADDA-D424CEA798E6}" type="presOf" srcId="{824DA6A3-6F7A-408C-AAEA-4B7974434C64}" destId="{0CB593AC-7BF5-4A52-A424-7873B08CB525}" srcOrd="0" destOrd="0" presId="urn:microsoft.com/office/officeart/2005/8/layout/chevron2"/>
    <dgm:cxn modelId="{1937AD49-79E0-4907-9175-0DBF9E98BC63}" type="presOf" srcId="{8F8FEC92-6A5A-4897-9E8F-C438BB2ABBAE}" destId="{5BE63A5F-92A1-4C6B-B735-B0A312F51F25}" srcOrd="0" destOrd="0" presId="urn:microsoft.com/office/officeart/2005/8/layout/chevron2"/>
    <dgm:cxn modelId="{99A2BE69-0DD5-489D-A034-6138B3806122}" type="presOf" srcId="{CBD5DEB0-4E9A-498E-A7A6-AD1623D05843}" destId="{BE580C43-8B7B-426B-B75A-2A623CA2457B}" srcOrd="0" destOrd="0" presId="urn:microsoft.com/office/officeart/2005/8/layout/chevron2"/>
    <dgm:cxn modelId="{B472604D-8278-4361-9A6D-5307CDCD14A5}" type="presOf" srcId="{51B84F59-C52D-4C16-93C4-F799579A9022}" destId="{3966862D-E733-4444-BCBD-7DAB6E75F678}" srcOrd="0" destOrd="0" presId="urn:microsoft.com/office/officeart/2005/8/layout/chevron2"/>
    <dgm:cxn modelId="{073DFC6F-1923-4543-A58F-CB814E1F32BA}" srcId="{51B84F59-C52D-4C16-93C4-F799579A9022}" destId="{C8E6D840-2A58-4E7D-B0FA-78AE3622C024}" srcOrd="6" destOrd="0" parTransId="{0CCDBF2F-5395-4664-A667-6575AB69F2D2}" sibTransId="{C1EDA825-AA0E-47F7-8EC8-29005E113FAE}"/>
    <dgm:cxn modelId="{729DA656-1C8F-4E4D-AF99-91B520797AF9}" srcId="{51B84F59-C52D-4C16-93C4-F799579A9022}" destId="{F7AC9A67-BFEE-48D7-ACC6-287D0A4204B5}" srcOrd="4" destOrd="0" parTransId="{F2389C4D-C8E9-4E78-97EC-642103B1C052}" sibTransId="{994E8494-8E4F-4865-8B18-EDBC4DC89A14}"/>
    <dgm:cxn modelId="{149FE359-9E60-4501-9B2B-9434E2C4F022}" srcId="{3C4BA8A3-6D9D-468B-9A80-DFC99593BB14}" destId="{CBD5DEB0-4E9A-498E-A7A6-AD1623D05843}" srcOrd="0" destOrd="0" parTransId="{729785D9-EF7D-4584-B2C8-FF58A4688DB9}" sibTransId="{6EA83588-E364-4762-828C-9F77FB8A2FA4}"/>
    <dgm:cxn modelId="{D7DF007D-A090-43E9-82E1-08A55A41DC80}" srcId="{C8E6D840-2A58-4E7D-B0FA-78AE3622C024}" destId="{622DBC27-5750-4CBC-BF60-E3970B645220}" srcOrd="0" destOrd="0" parTransId="{731D67FF-D0F4-430D-8675-3BA203EAEBDB}" sibTransId="{033B7DB7-532E-44A3-A29B-0333849971DF}"/>
    <dgm:cxn modelId="{8D969F83-AB3C-4FA4-A0F7-EC0245AAF43D}" type="presOf" srcId="{993A43BE-8A35-4F71-B6F7-3B8B1DCBEF03}" destId="{0A2A600F-B12B-4E73-AF72-117A34E839A6}" srcOrd="0" destOrd="0" presId="urn:microsoft.com/office/officeart/2005/8/layout/chevron2"/>
    <dgm:cxn modelId="{FD4FAF85-7E79-4160-800F-336F2F0932A3}" srcId="{51B84F59-C52D-4C16-93C4-F799579A9022}" destId="{9215537B-803D-4CB3-8571-732EA8FF8633}" srcOrd="3" destOrd="0" parTransId="{BD02893F-60FA-4104-A841-D0EFF338F0FB}" sibTransId="{85A96C8F-F6D8-4AC4-BACE-3E4FFBE0718A}"/>
    <dgm:cxn modelId="{782AB986-2DFB-406E-BB80-51BA1E32A0A7}" type="presOf" srcId="{AD8FD192-851B-4E46-AF67-4EC1BC4BE09E}" destId="{95921738-7868-4AF0-9684-F5615629616D}" srcOrd="0" destOrd="0" presId="urn:microsoft.com/office/officeart/2005/8/layout/chevron2"/>
    <dgm:cxn modelId="{F8E0FD91-E9D3-4CDD-A2E6-AC3F1CC27B27}" srcId="{B5CBEBDC-14FC-4897-B03B-6E4FFA80CFF2}" destId="{A6758D1B-30F8-473C-9BB7-90331F7523B4}" srcOrd="0" destOrd="0" parTransId="{C70E86E8-1D1D-4138-B0B2-BF666154DD46}" sibTransId="{AE267B5A-C4A9-4B5E-B657-71C21167CC31}"/>
    <dgm:cxn modelId="{5CAABA97-0261-4673-9DB8-89C504B6F5C7}" type="presOf" srcId="{30A699E8-E16F-4AEC-B88E-A45018C4E7DE}" destId="{DDD1E984-3ED3-4945-B9BC-D11506E16868}" srcOrd="0" destOrd="0" presId="urn:microsoft.com/office/officeart/2005/8/layout/chevron2"/>
    <dgm:cxn modelId="{A6C3EC9A-039B-4FA3-AC3F-EBE7AF9C20DB}" type="presOf" srcId="{0A02F68A-4FAB-4942-B1A4-154CB95DC065}" destId="{E7FB3CF4-4662-435C-9FD8-BAE2A9C90D78}" srcOrd="0" destOrd="0" presId="urn:microsoft.com/office/officeart/2005/8/layout/chevron2"/>
    <dgm:cxn modelId="{3CC154B2-B06E-49CA-8B0B-E7FB0034228A}" type="presOf" srcId="{AD1068FF-B951-4648-B942-4E9BA7FADA30}" destId="{91DE37DE-B527-4A58-BBB1-218F695A39EC}" srcOrd="0" destOrd="0" presId="urn:microsoft.com/office/officeart/2005/8/layout/chevron2"/>
    <dgm:cxn modelId="{BF44DAB2-ADA5-440B-90AB-E5F3D882948F}" type="presOf" srcId="{E4D5A992-CD8C-47E8-AC7E-1EC6204B5DE2}" destId="{DACAC0D9-1B55-41D2-A319-F2466427D91C}" srcOrd="0" destOrd="0" presId="urn:microsoft.com/office/officeart/2005/8/layout/chevron2"/>
    <dgm:cxn modelId="{939783B6-6DE7-469E-9015-6A9321C1F66F}" type="presOf" srcId="{27D468E5-3C81-4DAC-8846-A7C6AD647995}" destId="{F0553D86-9329-4B11-B998-A247D30A6FB5}" srcOrd="0" destOrd="0" presId="urn:microsoft.com/office/officeart/2005/8/layout/chevron2"/>
    <dgm:cxn modelId="{E74D95BC-3521-459F-94DA-5BF9378EE80B}" srcId="{30A699E8-E16F-4AEC-B88E-A45018C4E7DE}" destId="{CB8DD9CB-58A7-4F19-A6DB-B5C2F289EDE0}" srcOrd="0" destOrd="0" parTransId="{39DB7C3B-45E8-4F7F-8DAB-B62A0ABDF6D7}" sibTransId="{F0EAD949-9B6E-4A2A-A908-91971BBCF6E1}"/>
    <dgm:cxn modelId="{B1BBFFBC-8989-48AB-9F0A-A2A279E7F929}" type="presOf" srcId="{9215537B-803D-4CB3-8571-732EA8FF8633}" destId="{66CEB8AB-8A90-41DF-AF2A-5D2C1EB8B43F}" srcOrd="0" destOrd="0" presId="urn:microsoft.com/office/officeart/2005/8/layout/chevron2"/>
    <dgm:cxn modelId="{CE6774CC-9109-4E4E-9168-2C950272AD44}" srcId="{A7A89E69-62EF-43FD-AB52-3DBEBE0A0227}" destId="{8F8FEC92-6A5A-4897-9E8F-C438BB2ABBAE}" srcOrd="0" destOrd="0" parTransId="{9861094B-918E-4732-8E25-D320411AB059}" sibTransId="{EF70067B-E18E-45B2-80DE-97F3EE63F101}"/>
    <dgm:cxn modelId="{F380FDD1-3EFA-4202-A394-E09901E6FEE6}" srcId="{51B84F59-C52D-4C16-93C4-F799579A9022}" destId="{0A02F68A-4FAB-4942-B1A4-154CB95DC065}" srcOrd="1" destOrd="0" parTransId="{39732617-ACA7-44FE-A758-737A5FC70582}" sibTransId="{CB1BB87A-66C0-4219-9021-BAD33137614A}"/>
    <dgm:cxn modelId="{D99502D7-C842-48A0-ABB7-13178E7F990A}" srcId="{4C025118-2A92-4C48-A9BF-8C4D0AA071C5}" destId="{E4D5A992-CD8C-47E8-AC7E-1EC6204B5DE2}" srcOrd="0" destOrd="0" parTransId="{7514713F-8088-45A6-B405-98988C63795D}" sibTransId="{AD8E7373-4CE0-4E8B-AA22-62E53B90D2E6}"/>
    <dgm:cxn modelId="{3E34ACDF-8632-40C3-B66E-5532E18C1573}" type="presOf" srcId="{A6758D1B-30F8-473C-9BB7-90331F7523B4}" destId="{51E36BF2-6D61-4BC7-82BE-E5E113A03F5F}" srcOrd="0" destOrd="0" presId="urn:microsoft.com/office/officeart/2005/8/layout/chevron2"/>
    <dgm:cxn modelId="{03F10EE4-6EF1-4CFA-B5B9-58C08402894E}" srcId="{51B84F59-C52D-4C16-93C4-F799579A9022}" destId="{3C4BA8A3-6D9D-468B-9A80-DFC99593BB14}" srcOrd="0" destOrd="0" parTransId="{360A241F-DB82-46D7-943B-B2A653204F28}" sibTransId="{61B379B1-4D2C-447E-9960-D077E529D893}"/>
    <dgm:cxn modelId="{26268EE7-AEC4-4CDF-8AFC-2A4894A79282}" srcId="{51B84F59-C52D-4C16-93C4-F799579A9022}" destId="{A7A89E69-62EF-43FD-AB52-3DBEBE0A0227}" srcOrd="5" destOrd="0" parTransId="{B349137A-3EE2-4E3E-8765-AA66098A30A5}" sibTransId="{690CE15F-93DB-41E1-A9DB-D6A798B7BCEF}"/>
    <dgm:cxn modelId="{9DBD28E9-1656-4368-A0C7-D53F1291C542}" type="presOf" srcId="{CB8DD9CB-58A7-4F19-A6DB-B5C2F289EDE0}" destId="{19557516-E95F-4929-AA77-85D70DACA080}" srcOrd="0" destOrd="0" presId="urn:microsoft.com/office/officeart/2005/8/layout/chevron2"/>
    <dgm:cxn modelId="{1A354CEA-23F2-4054-B8C6-BD2401F829A2}" srcId="{51B84F59-C52D-4C16-93C4-F799579A9022}" destId="{DDFF4EA4-D391-4A03-B415-233227D8E290}" srcOrd="9" destOrd="0" parTransId="{234C4BF6-29C9-4400-B203-30C871139B42}" sibTransId="{9FBCBAC3-7D76-48E4-A16D-4108CAE40A39}"/>
    <dgm:cxn modelId="{AED9B7F8-B0B3-4F87-A5AC-EBFFA526829E}" type="presOf" srcId="{DDFF4EA4-D391-4A03-B415-233227D8E290}" destId="{04468C58-4CEE-431D-8ED9-D315280CA7CF}" srcOrd="0" destOrd="0" presId="urn:microsoft.com/office/officeart/2005/8/layout/chevron2"/>
    <dgm:cxn modelId="{27D2B9FD-80F5-4C58-A8E4-5ACAFEF41F98}" type="presOf" srcId="{B5CBEBDC-14FC-4897-B03B-6E4FFA80CFF2}" destId="{A1EAF94A-77FB-49FE-A9D6-6B88DBE476D6}" srcOrd="0" destOrd="0" presId="urn:microsoft.com/office/officeart/2005/8/layout/chevron2"/>
    <dgm:cxn modelId="{7D0E27A5-0A66-43C8-8A40-D8EC1D5C458F}" type="presParOf" srcId="{3966862D-E733-4444-BCBD-7DAB6E75F678}" destId="{8AF16071-AC80-463D-BFBF-8A6572DD286A}" srcOrd="0" destOrd="0" presId="urn:microsoft.com/office/officeart/2005/8/layout/chevron2"/>
    <dgm:cxn modelId="{B3831E3F-736F-4A77-AA4C-0DC8A65C4F21}" type="presParOf" srcId="{8AF16071-AC80-463D-BFBF-8A6572DD286A}" destId="{2F667600-8254-4B70-9E91-36A5C9CFC864}" srcOrd="0" destOrd="0" presId="urn:microsoft.com/office/officeart/2005/8/layout/chevron2"/>
    <dgm:cxn modelId="{2A78C558-A8D5-4F61-AF7C-B289DEBDDE22}" type="presParOf" srcId="{8AF16071-AC80-463D-BFBF-8A6572DD286A}" destId="{BE580C43-8B7B-426B-B75A-2A623CA2457B}" srcOrd="1" destOrd="0" presId="urn:microsoft.com/office/officeart/2005/8/layout/chevron2"/>
    <dgm:cxn modelId="{8B5D390E-6650-41F9-8D84-20FC846D1664}" type="presParOf" srcId="{3966862D-E733-4444-BCBD-7DAB6E75F678}" destId="{1FA16976-C105-48D2-AC68-A042FAB94B31}" srcOrd="1" destOrd="0" presId="urn:microsoft.com/office/officeart/2005/8/layout/chevron2"/>
    <dgm:cxn modelId="{C105C698-6FA7-4FA0-A82D-09EAD6009A22}" type="presParOf" srcId="{3966862D-E733-4444-BCBD-7DAB6E75F678}" destId="{6A269E5A-AC75-4459-BAE4-E734105A1214}" srcOrd="2" destOrd="0" presId="urn:microsoft.com/office/officeart/2005/8/layout/chevron2"/>
    <dgm:cxn modelId="{F6C129C2-B649-47DB-9B8E-6C8E91CAEF7B}" type="presParOf" srcId="{6A269E5A-AC75-4459-BAE4-E734105A1214}" destId="{E7FB3CF4-4662-435C-9FD8-BAE2A9C90D78}" srcOrd="0" destOrd="0" presId="urn:microsoft.com/office/officeart/2005/8/layout/chevron2"/>
    <dgm:cxn modelId="{9431B650-17FD-48E7-93B9-4C779083CC76}" type="presParOf" srcId="{6A269E5A-AC75-4459-BAE4-E734105A1214}" destId="{91DE37DE-B527-4A58-BBB1-218F695A39EC}" srcOrd="1" destOrd="0" presId="urn:microsoft.com/office/officeart/2005/8/layout/chevron2"/>
    <dgm:cxn modelId="{5DC3CCD9-841B-4988-93DA-4CF45A725150}" type="presParOf" srcId="{3966862D-E733-4444-BCBD-7DAB6E75F678}" destId="{9C7F7F78-DDC1-41AC-BE6E-49A0225BE104}" srcOrd="3" destOrd="0" presId="urn:microsoft.com/office/officeart/2005/8/layout/chevron2"/>
    <dgm:cxn modelId="{46FD0776-9A0B-47A2-A757-8CA0022F844A}" type="presParOf" srcId="{3966862D-E733-4444-BCBD-7DAB6E75F678}" destId="{688DE84C-9468-48AE-9052-B4D810BEDE2F}" srcOrd="4" destOrd="0" presId="urn:microsoft.com/office/officeart/2005/8/layout/chevron2"/>
    <dgm:cxn modelId="{698C800E-7E7A-449A-811B-04CFB6A2A259}" type="presParOf" srcId="{688DE84C-9468-48AE-9052-B4D810BEDE2F}" destId="{DDD1E984-3ED3-4945-B9BC-D11506E16868}" srcOrd="0" destOrd="0" presId="urn:microsoft.com/office/officeart/2005/8/layout/chevron2"/>
    <dgm:cxn modelId="{53794932-6E5C-47EB-9937-A694E2E19DF4}" type="presParOf" srcId="{688DE84C-9468-48AE-9052-B4D810BEDE2F}" destId="{19557516-E95F-4929-AA77-85D70DACA080}" srcOrd="1" destOrd="0" presId="urn:microsoft.com/office/officeart/2005/8/layout/chevron2"/>
    <dgm:cxn modelId="{038F9B05-9AEB-41A6-BE3C-88D454FAFC97}" type="presParOf" srcId="{3966862D-E733-4444-BCBD-7DAB6E75F678}" destId="{C71C4100-3896-45FE-AC82-64E2420697D3}" srcOrd="5" destOrd="0" presId="urn:microsoft.com/office/officeart/2005/8/layout/chevron2"/>
    <dgm:cxn modelId="{2E5F721F-892B-4F03-9BB7-191024A87077}" type="presParOf" srcId="{3966862D-E733-4444-BCBD-7DAB6E75F678}" destId="{57FDD73C-D7D1-4EF4-88D1-A95D6FAC345E}" srcOrd="6" destOrd="0" presId="urn:microsoft.com/office/officeart/2005/8/layout/chevron2"/>
    <dgm:cxn modelId="{F1CC7477-A702-4F74-889F-440EA77FBDCA}" type="presParOf" srcId="{57FDD73C-D7D1-4EF4-88D1-A95D6FAC345E}" destId="{66CEB8AB-8A90-41DF-AF2A-5D2C1EB8B43F}" srcOrd="0" destOrd="0" presId="urn:microsoft.com/office/officeart/2005/8/layout/chevron2"/>
    <dgm:cxn modelId="{E139AD6E-85C8-4034-BAE6-5C7B813B4D13}" type="presParOf" srcId="{57FDD73C-D7D1-4EF4-88D1-A95D6FAC345E}" destId="{27A9550E-378B-45DE-B50B-B4875D28DCAE}" srcOrd="1" destOrd="0" presId="urn:microsoft.com/office/officeart/2005/8/layout/chevron2"/>
    <dgm:cxn modelId="{1044945D-9E05-47DF-863F-124FBE34BD44}" type="presParOf" srcId="{3966862D-E733-4444-BCBD-7DAB6E75F678}" destId="{9532D21D-B589-4975-B1DF-8E2AEECC6ADE}" srcOrd="7" destOrd="0" presId="urn:microsoft.com/office/officeart/2005/8/layout/chevron2"/>
    <dgm:cxn modelId="{69DE871E-FE39-4359-B005-81035DF9DBC5}" type="presParOf" srcId="{3966862D-E733-4444-BCBD-7DAB6E75F678}" destId="{6F4684EB-82B8-44C2-834A-1332DF769D5D}" srcOrd="8" destOrd="0" presId="urn:microsoft.com/office/officeart/2005/8/layout/chevron2"/>
    <dgm:cxn modelId="{F8218844-2C74-46E3-A030-D0C6E2D1F88C}" type="presParOf" srcId="{6F4684EB-82B8-44C2-834A-1332DF769D5D}" destId="{90ADA405-EE4D-4565-BD08-A7E7D16E73FB}" srcOrd="0" destOrd="0" presId="urn:microsoft.com/office/officeart/2005/8/layout/chevron2"/>
    <dgm:cxn modelId="{DF48779B-EEB5-4C6B-9B3A-D39A34174515}" type="presParOf" srcId="{6F4684EB-82B8-44C2-834A-1332DF769D5D}" destId="{0A2A600F-B12B-4E73-AF72-117A34E839A6}" srcOrd="1" destOrd="0" presId="urn:microsoft.com/office/officeart/2005/8/layout/chevron2"/>
    <dgm:cxn modelId="{A2C423C7-56FE-40EA-8A45-8CAC949E3D43}" type="presParOf" srcId="{3966862D-E733-4444-BCBD-7DAB6E75F678}" destId="{D5502E31-7429-4DC1-9A02-023CB104798B}" srcOrd="9" destOrd="0" presId="urn:microsoft.com/office/officeart/2005/8/layout/chevron2"/>
    <dgm:cxn modelId="{68B3F513-2493-425E-8E95-A0AB1A951EFE}" type="presParOf" srcId="{3966862D-E733-4444-BCBD-7DAB6E75F678}" destId="{A61C0C52-EFDA-42B1-8AEB-E4F086516543}" srcOrd="10" destOrd="0" presId="urn:microsoft.com/office/officeart/2005/8/layout/chevron2"/>
    <dgm:cxn modelId="{1D4F23A9-9743-49B9-9538-7F79F42A7734}" type="presParOf" srcId="{A61C0C52-EFDA-42B1-8AEB-E4F086516543}" destId="{ECE72FC5-AB60-4837-8472-5BCF21B22ABA}" srcOrd="0" destOrd="0" presId="urn:microsoft.com/office/officeart/2005/8/layout/chevron2"/>
    <dgm:cxn modelId="{02D4BD20-7066-49DE-B2D5-E2CB2DCD2E76}" type="presParOf" srcId="{A61C0C52-EFDA-42B1-8AEB-E4F086516543}" destId="{5BE63A5F-92A1-4C6B-B735-B0A312F51F25}" srcOrd="1" destOrd="0" presId="urn:microsoft.com/office/officeart/2005/8/layout/chevron2"/>
    <dgm:cxn modelId="{E70D2F53-6F9A-451E-ADBC-9B33B8C79B2B}" type="presParOf" srcId="{3966862D-E733-4444-BCBD-7DAB6E75F678}" destId="{DAB72BBB-1A39-4DA9-BACC-3C5042F32F96}" srcOrd="11" destOrd="0" presId="urn:microsoft.com/office/officeart/2005/8/layout/chevron2"/>
    <dgm:cxn modelId="{2DACB17B-E045-47A5-AFE3-EDDF41DED64B}" type="presParOf" srcId="{3966862D-E733-4444-BCBD-7DAB6E75F678}" destId="{77824504-E918-489C-84A6-BAA0A9125A27}" srcOrd="12" destOrd="0" presId="urn:microsoft.com/office/officeart/2005/8/layout/chevron2"/>
    <dgm:cxn modelId="{315695A5-BCB6-42FE-A218-9A9EEB5BEBF9}" type="presParOf" srcId="{77824504-E918-489C-84A6-BAA0A9125A27}" destId="{1D49A193-10DE-4978-AA7E-27EA756ABCEF}" srcOrd="0" destOrd="0" presId="urn:microsoft.com/office/officeart/2005/8/layout/chevron2"/>
    <dgm:cxn modelId="{6E805183-786F-47F0-A2F8-344CD4E5CA01}" type="presParOf" srcId="{77824504-E918-489C-84A6-BAA0A9125A27}" destId="{1FE6B9AE-81AC-4778-8966-730786F7A7E2}" srcOrd="1" destOrd="0" presId="urn:microsoft.com/office/officeart/2005/8/layout/chevron2"/>
    <dgm:cxn modelId="{0BE9B87A-BFC9-44C3-8A08-08C8474303AD}" type="presParOf" srcId="{3966862D-E733-4444-BCBD-7DAB6E75F678}" destId="{5805E7E7-E430-4877-84EA-AC43E6B2A8EF}" srcOrd="13" destOrd="0" presId="urn:microsoft.com/office/officeart/2005/8/layout/chevron2"/>
    <dgm:cxn modelId="{04C27F78-E140-44AA-A548-9271EAF73C2E}" type="presParOf" srcId="{3966862D-E733-4444-BCBD-7DAB6E75F678}" destId="{F7EFF763-D416-4317-9296-1BF9A52B4BE9}" srcOrd="14" destOrd="0" presId="urn:microsoft.com/office/officeart/2005/8/layout/chevron2"/>
    <dgm:cxn modelId="{CB9552A8-37AF-444E-B108-33D009DEBA0F}" type="presParOf" srcId="{F7EFF763-D416-4317-9296-1BF9A52B4BE9}" destId="{A1EAF94A-77FB-49FE-A9D6-6B88DBE476D6}" srcOrd="0" destOrd="0" presId="urn:microsoft.com/office/officeart/2005/8/layout/chevron2"/>
    <dgm:cxn modelId="{5AE66D57-8458-4D75-A2BC-0706D0D1B34E}" type="presParOf" srcId="{F7EFF763-D416-4317-9296-1BF9A52B4BE9}" destId="{51E36BF2-6D61-4BC7-82BE-E5E113A03F5F}" srcOrd="1" destOrd="0" presId="urn:microsoft.com/office/officeart/2005/8/layout/chevron2"/>
    <dgm:cxn modelId="{8320F293-7D57-42A0-B80B-786D90947024}" type="presParOf" srcId="{3966862D-E733-4444-BCBD-7DAB6E75F678}" destId="{738BFDBF-005A-4292-8EED-F47D402FF811}" srcOrd="15" destOrd="0" presId="urn:microsoft.com/office/officeart/2005/8/layout/chevron2"/>
    <dgm:cxn modelId="{E64D7A57-1F51-4CF4-9D55-5B2B2132890B}" type="presParOf" srcId="{3966862D-E733-4444-BCBD-7DAB6E75F678}" destId="{EE77774B-5B17-43CE-A323-4A1D16BA1732}" srcOrd="16" destOrd="0" presId="urn:microsoft.com/office/officeart/2005/8/layout/chevron2"/>
    <dgm:cxn modelId="{65639E52-E7A4-42B9-9D36-5CD933FB47E3}" type="presParOf" srcId="{EE77774B-5B17-43CE-A323-4A1D16BA1732}" destId="{0CB593AC-7BF5-4A52-A424-7873B08CB525}" srcOrd="0" destOrd="0" presId="urn:microsoft.com/office/officeart/2005/8/layout/chevron2"/>
    <dgm:cxn modelId="{1F8134B6-D25B-4498-9665-380B1BD40D65}" type="presParOf" srcId="{EE77774B-5B17-43CE-A323-4A1D16BA1732}" destId="{F0553D86-9329-4B11-B998-A247D30A6FB5}" srcOrd="1" destOrd="0" presId="urn:microsoft.com/office/officeart/2005/8/layout/chevron2"/>
    <dgm:cxn modelId="{420EB722-B136-4340-AD5E-A6CA8B9D1E54}" type="presParOf" srcId="{3966862D-E733-4444-BCBD-7DAB6E75F678}" destId="{C1C64F04-2A0E-42DD-A313-0973676E2D61}" srcOrd="17" destOrd="0" presId="urn:microsoft.com/office/officeart/2005/8/layout/chevron2"/>
    <dgm:cxn modelId="{279DBF9D-992F-4D4A-9BCB-0447126386F3}" type="presParOf" srcId="{3966862D-E733-4444-BCBD-7DAB6E75F678}" destId="{BEB46B28-3D8F-4334-B433-E43ED0BFD56C}" srcOrd="18" destOrd="0" presId="urn:microsoft.com/office/officeart/2005/8/layout/chevron2"/>
    <dgm:cxn modelId="{9BC8ABAE-6686-4A49-A641-AEC3972E5D0D}" type="presParOf" srcId="{BEB46B28-3D8F-4334-B433-E43ED0BFD56C}" destId="{04468C58-4CEE-431D-8ED9-D315280CA7CF}" srcOrd="0" destOrd="0" presId="urn:microsoft.com/office/officeart/2005/8/layout/chevron2"/>
    <dgm:cxn modelId="{177472A3-4D4A-4AC4-82B2-BA74B5853EA8}" type="presParOf" srcId="{BEB46B28-3D8F-4334-B433-E43ED0BFD56C}" destId="{95921738-7868-4AF0-9684-F5615629616D}" srcOrd="1" destOrd="0" presId="urn:microsoft.com/office/officeart/2005/8/layout/chevron2"/>
    <dgm:cxn modelId="{784639B5-DB08-4931-8227-AEB107CFD1B8}" type="presParOf" srcId="{3966862D-E733-4444-BCBD-7DAB6E75F678}" destId="{7821FFE7-1FA2-4BDA-8C91-95D76D35B398}" srcOrd="19" destOrd="0" presId="urn:microsoft.com/office/officeart/2005/8/layout/chevron2"/>
    <dgm:cxn modelId="{9027363C-0446-4F13-AA31-29FC1AFB24F5}" type="presParOf" srcId="{3966862D-E733-4444-BCBD-7DAB6E75F678}" destId="{FD8398BA-F9FC-471C-8F2F-1FF7A5177B34}" srcOrd="20" destOrd="0" presId="urn:microsoft.com/office/officeart/2005/8/layout/chevron2"/>
    <dgm:cxn modelId="{9FEF2722-A459-428A-8BBC-CF8E07B16EAB}" type="presParOf" srcId="{FD8398BA-F9FC-471C-8F2F-1FF7A5177B34}" destId="{404C3D24-DBDC-4716-BD9E-9B093156A868}" srcOrd="0" destOrd="0" presId="urn:microsoft.com/office/officeart/2005/8/layout/chevron2"/>
    <dgm:cxn modelId="{DC89B8F4-A31C-4C58-A96E-4F844E59A315}" type="presParOf" srcId="{FD8398BA-F9FC-471C-8F2F-1FF7A5177B34}" destId="{DACAC0D9-1B55-41D2-A319-F2466427D91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C4966-C70A-4214-B426-6CA14EE7577B}">
      <dsp:nvSpPr>
        <dsp:cNvPr id="0" name=""/>
        <dsp:cNvSpPr/>
      </dsp:nvSpPr>
      <dsp:spPr>
        <a:xfrm>
          <a:off x="0" y="1946596"/>
          <a:ext cx="2831473" cy="4258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>
              <a:solidFill>
                <a:schemeClr val="tx2"/>
              </a:solidFill>
              <a:cs typeface="B Titr" panose="00000700000000000000" pitchFamily="2" charset="-78"/>
            </a:rPr>
            <a:t>موقعیت : </a:t>
          </a:r>
          <a:r>
            <a:rPr lang="fa-IR" sz="1100" kern="1200" dirty="0">
              <a:solidFill>
                <a:schemeClr val="tx2"/>
              </a:solidFill>
              <a:cs typeface="B Zar" panose="00000400000000000000" pitchFamily="2" charset="-78"/>
            </a:rPr>
            <a:t>خراسان جنوبی</a:t>
          </a:r>
          <a:endParaRPr lang="en-US" sz="1100" kern="1200" dirty="0">
            <a:solidFill>
              <a:schemeClr val="tx2"/>
            </a:solidFill>
            <a:cs typeface="B Zar" panose="00000400000000000000" pitchFamily="2" charset="-78"/>
          </a:endParaRPr>
        </a:p>
      </dsp:txBody>
      <dsp:txXfrm>
        <a:off x="0" y="1946596"/>
        <a:ext cx="2831473" cy="425867"/>
      </dsp:txXfrm>
    </dsp:sp>
    <dsp:sp modelId="{4DB3B031-7AB0-4412-814B-9EAAE377B849}">
      <dsp:nvSpPr>
        <dsp:cNvPr id="0" name=""/>
        <dsp:cNvSpPr/>
      </dsp:nvSpPr>
      <dsp:spPr>
        <a:xfrm rot="10800000">
          <a:off x="0" y="1297999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>
              <a:solidFill>
                <a:schemeClr val="tx2"/>
              </a:solidFill>
              <a:cs typeface="B Titr" panose="00000700000000000000" pitchFamily="2" charset="-78"/>
            </a:rPr>
            <a:t>مدت پیمان </a:t>
          </a:r>
          <a:r>
            <a:rPr lang="fa-IR" sz="1100" kern="1200">
              <a:solidFill>
                <a:schemeClr val="tx2"/>
              </a:solidFill>
              <a:cs typeface="B Zar" panose="00000400000000000000" pitchFamily="2" charset="-78"/>
            </a:rPr>
            <a:t>: 24 ماه </a:t>
          </a:r>
          <a:endParaRPr lang="en-US" sz="1100" kern="1200" dirty="0">
            <a:solidFill>
              <a:schemeClr val="tx2"/>
            </a:solidFill>
          </a:endParaRPr>
        </a:p>
      </dsp:txBody>
      <dsp:txXfrm rot="10800000">
        <a:off x="0" y="1297999"/>
        <a:ext cx="2831473" cy="425589"/>
      </dsp:txXfrm>
    </dsp:sp>
    <dsp:sp modelId="{B2A6D097-372A-426E-9F21-386398ECA051}">
      <dsp:nvSpPr>
        <dsp:cNvPr id="0" name=""/>
        <dsp:cNvSpPr/>
      </dsp:nvSpPr>
      <dsp:spPr>
        <a:xfrm rot="10800000">
          <a:off x="0" y="649403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>
              <a:solidFill>
                <a:schemeClr val="tx2"/>
              </a:solidFill>
              <a:cs typeface="B Titr" panose="00000700000000000000" pitchFamily="2" charset="-78"/>
            </a:rPr>
            <a:t>تاریخ عقد قرارداد:    </a:t>
          </a:r>
          <a:r>
            <a:rPr lang="fa-IR" sz="1100" kern="1200">
              <a:solidFill>
                <a:schemeClr val="tx2"/>
              </a:solidFill>
              <a:cs typeface="B Zar" panose="00000400000000000000" pitchFamily="2" charset="-78"/>
            </a:rPr>
            <a:t>1402/03/28</a:t>
          </a:r>
          <a:endParaRPr lang="en-US" sz="1100" kern="1200" dirty="0">
            <a:solidFill>
              <a:schemeClr val="tx2"/>
            </a:solidFill>
            <a:cs typeface="B Zar" panose="00000400000000000000" pitchFamily="2" charset="-78"/>
          </a:endParaRPr>
        </a:p>
      </dsp:txBody>
      <dsp:txXfrm rot="10800000">
        <a:off x="0" y="649403"/>
        <a:ext cx="2831473" cy="425589"/>
      </dsp:txXfrm>
    </dsp:sp>
    <dsp:sp modelId="{188ABE9B-C557-440E-B8DF-4E60EF694F12}">
      <dsp:nvSpPr>
        <dsp:cNvPr id="0" name=""/>
        <dsp:cNvSpPr/>
      </dsp:nvSpPr>
      <dsp:spPr>
        <a:xfrm rot="10800000">
          <a:off x="0" y="806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u="none" strike="noStrike" kern="1200" dirty="0">
              <a:solidFill>
                <a:schemeClr val="tx2"/>
              </a:solidFill>
              <a:effectLst/>
              <a:latin typeface="B Nazanin" panose="00000400000000000000" pitchFamily="2" charset="-78"/>
              <a:cs typeface="B Nazanin" panose="00000400000000000000" pitchFamily="2" charset="-78"/>
            </a:rPr>
            <a:t>15/1402/45414</a:t>
          </a:r>
          <a:r>
            <a:rPr lang="fa-IR" sz="1100" b="1" i="0" u="none" strike="noStrike" kern="1200" dirty="0">
              <a:solidFill>
                <a:schemeClr val="tx2"/>
              </a:solidFill>
              <a:effectLst/>
              <a:latin typeface="B Nazanin" panose="00000400000000000000" pitchFamily="2" charset="-78"/>
              <a:cs typeface="B Titr" panose="00000700000000000000" pitchFamily="2" charset="-78"/>
            </a:rPr>
            <a:t>شماره قرارداد : </a:t>
          </a:r>
          <a:r>
            <a:rPr lang="en-US" sz="1100" kern="1200" dirty="0">
              <a:solidFill>
                <a:schemeClr val="tx2"/>
              </a:solidFill>
              <a:cs typeface="B Titr" panose="00000700000000000000" pitchFamily="2" charset="-78"/>
            </a:rPr>
            <a:t> </a:t>
          </a:r>
        </a:p>
      </dsp:txBody>
      <dsp:txXfrm rot="10800000">
        <a:off x="0" y="806"/>
        <a:ext cx="2831473" cy="4255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67600-8254-4B70-9E91-36A5C9CFC864}">
      <dsp:nvSpPr>
        <dsp:cNvPr id="0" name=""/>
        <dsp:cNvSpPr/>
      </dsp:nvSpPr>
      <dsp:spPr>
        <a:xfrm rot="5400000">
          <a:off x="7774307" y="82258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188639"/>
        <a:ext cx="372331" cy="159571"/>
      </dsp:txXfrm>
    </dsp:sp>
    <dsp:sp modelId="{BE580C43-8B7B-426B-B75A-2A623CA2457B}">
      <dsp:nvSpPr>
        <dsp:cNvPr id="0" name=""/>
        <dsp:cNvSpPr/>
      </dsp:nvSpPr>
      <dsp:spPr>
        <a:xfrm rot="16200000">
          <a:off x="3754178" y="-3751705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اجاره زمین محصور جهت احداث دفاتر ستادی به مساحت 6800 مترمربع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19350"/>
        <a:ext cx="7837216" cy="311982"/>
      </dsp:txXfrm>
    </dsp:sp>
    <dsp:sp modelId="{E7FB3CF4-4662-435C-9FD8-BAE2A9C90D78}">
      <dsp:nvSpPr>
        <dsp:cNvPr id="0" name=""/>
        <dsp:cNvSpPr/>
      </dsp:nvSpPr>
      <dsp:spPr>
        <a:xfrm rot="5400000">
          <a:off x="7774307" y="560605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666986"/>
        <a:ext cx="372331" cy="159571"/>
      </dsp:txXfrm>
    </dsp:sp>
    <dsp:sp modelId="{91DE37DE-B527-4A58-BBB1-218F695A39EC}">
      <dsp:nvSpPr>
        <dsp:cNvPr id="0" name=""/>
        <dsp:cNvSpPr/>
      </dsp:nvSpPr>
      <dsp:spPr>
        <a:xfrm rot="16200000">
          <a:off x="3754178" y="-3273357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اجاره زمین جهت استقرار بچینگ، سنگ شکن و تعمیرگاه به مساحت 20000 مترمربع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497698"/>
        <a:ext cx="7837216" cy="311982"/>
      </dsp:txXfrm>
    </dsp:sp>
    <dsp:sp modelId="{DDD1E984-3ED3-4945-B9BC-D11506E16868}">
      <dsp:nvSpPr>
        <dsp:cNvPr id="0" name=""/>
        <dsp:cNvSpPr/>
      </dsp:nvSpPr>
      <dsp:spPr>
        <a:xfrm rot="5400000">
          <a:off x="7774307" y="1038953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1145334"/>
        <a:ext cx="372331" cy="159571"/>
      </dsp:txXfrm>
    </dsp:sp>
    <dsp:sp modelId="{19557516-E95F-4929-AA77-85D70DACA080}">
      <dsp:nvSpPr>
        <dsp:cNvPr id="0" name=""/>
        <dsp:cNvSpPr/>
      </dsp:nvSpPr>
      <dsp:spPr>
        <a:xfrm rot="16200000">
          <a:off x="3754178" y="-2795009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و تجهیز دفاتر اداری و مدیریت و انبار به مساحت 578 مترمربع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976046"/>
        <a:ext cx="7837216" cy="311982"/>
      </dsp:txXfrm>
    </dsp:sp>
    <dsp:sp modelId="{66CEB8AB-8A90-41DF-AF2A-5D2C1EB8B43F}">
      <dsp:nvSpPr>
        <dsp:cNvPr id="0" name=""/>
        <dsp:cNvSpPr/>
      </dsp:nvSpPr>
      <dsp:spPr>
        <a:xfrm rot="5400000">
          <a:off x="7774307" y="1517301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1623682"/>
        <a:ext cx="372331" cy="159571"/>
      </dsp:txXfrm>
    </dsp:sp>
    <dsp:sp modelId="{27A9550E-378B-45DE-B50B-B4875D28DCAE}">
      <dsp:nvSpPr>
        <dsp:cNvPr id="0" name=""/>
        <dsp:cNvSpPr/>
      </dsp:nvSpPr>
      <dsp:spPr>
        <a:xfrm rot="16200000">
          <a:off x="3754178" y="-2316661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تعمیرگاه و تجهیز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1454394"/>
        <a:ext cx="7837216" cy="311982"/>
      </dsp:txXfrm>
    </dsp:sp>
    <dsp:sp modelId="{90ADA405-EE4D-4565-BD08-A7E7D16E73FB}">
      <dsp:nvSpPr>
        <dsp:cNvPr id="0" name=""/>
        <dsp:cNvSpPr/>
      </dsp:nvSpPr>
      <dsp:spPr>
        <a:xfrm rot="5400000">
          <a:off x="7774307" y="1995649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2102030"/>
        <a:ext cx="372331" cy="159571"/>
      </dsp:txXfrm>
    </dsp:sp>
    <dsp:sp modelId="{0A2A600F-B12B-4E73-AF72-117A34E839A6}">
      <dsp:nvSpPr>
        <dsp:cNvPr id="0" name=""/>
        <dsp:cNvSpPr/>
      </dsp:nvSpPr>
      <dsp:spPr>
        <a:xfrm rot="16200000">
          <a:off x="3754178" y="-1838313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نصب و تجهیز بچینگ ۱ متری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1932742"/>
        <a:ext cx="7837216" cy="311982"/>
      </dsp:txXfrm>
    </dsp:sp>
    <dsp:sp modelId="{ECE72FC5-AB60-4837-8472-5BCF21B22ABA}">
      <dsp:nvSpPr>
        <dsp:cNvPr id="0" name=""/>
        <dsp:cNvSpPr/>
      </dsp:nvSpPr>
      <dsp:spPr>
        <a:xfrm rot="5400000">
          <a:off x="7774307" y="2473997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2580378"/>
        <a:ext cx="372331" cy="159571"/>
      </dsp:txXfrm>
    </dsp:sp>
    <dsp:sp modelId="{5BE63A5F-92A1-4C6B-B735-B0A312F51F25}">
      <dsp:nvSpPr>
        <dsp:cNvPr id="0" name=""/>
        <dsp:cNvSpPr/>
      </dsp:nvSpPr>
      <dsp:spPr>
        <a:xfrm rot="16200000">
          <a:off x="3754178" y="-1359966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هزارلیترسوخت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2411089"/>
        <a:ext cx="7837216" cy="311982"/>
      </dsp:txXfrm>
    </dsp:sp>
    <dsp:sp modelId="{1D49A193-10DE-4978-AA7E-27EA756ABCEF}">
      <dsp:nvSpPr>
        <dsp:cNvPr id="0" name=""/>
        <dsp:cNvSpPr/>
      </dsp:nvSpPr>
      <dsp:spPr>
        <a:xfrm rot="5400000">
          <a:off x="7774307" y="2952345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3058726"/>
        <a:ext cx="372331" cy="159571"/>
      </dsp:txXfrm>
    </dsp:sp>
    <dsp:sp modelId="{1FE6B9AE-81AC-4778-8966-730786F7A7E2}">
      <dsp:nvSpPr>
        <dsp:cNvPr id="0" name=""/>
        <dsp:cNvSpPr/>
      </dsp:nvSpPr>
      <dsp:spPr>
        <a:xfrm rot="16200000">
          <a:off x="3754178" y="-881618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هزارلیترآب شرب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2889437"/>
        <a:ext cx="7837216" cy="311982"/>
      </dsp:txXfrm>
    </dsp:sp>
    <dsp:sp modelId="{A1EAF94A-77FB-49FE-A9D6-6B88DBE476D6}">
      <dsp:nvSpPr>
        <dsp:cNvPr id="0" name=""/>
        <dsp:cNvSpPr/>
      </dsp:nvSpPr>
      <dsp:spPr>
        <a:xfrm rot="5400000">
          <a:off x="7774307" y="3430693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3537074"/>
        <a:ext cx="372331" cy="159571"/>
      </dsp:txXfrm>
    </dsp:sp>
    <dsp:sp modelId="{51E36BF2-6D61-4BC7-82BE-E5E113A03F5F}">
      <dsp:nvSpPr>
        <dsp:cNvPr id="0" name=""/>
        <dsp:cNvSpPr/>
      </dsp:nvSpPr>
      <dsp:spPr>
        <a:xfrm rot="16200000">
          <a:off x="3754178" y="-403270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و استقرار کارفرما و شرکت آباد کیفیت پارس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3367785"/>
        <a:ext cx="7837216" cy="311982"/>
      </dsp:txXfrm>
    </dsp:sp>
    <dsp:sp modelId="{0CB593AC-7BF5-4A52-A424-7873B08CB525}">
      <dsp:nvSpPr>
        <dsp:cNvPr id="0" name=""/>
        <dsp:cNvSpPr/>
      </dsp:nvSpPr>
      <dsp:spPr>
        <a:xfrm rot="5400000">
          <a:off x="7774307" y="3909041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4015422"/>
        <a:ext cx="372331" cy="159571"/>
      </dsp:txXfrm>
    </dsp:sp>
    <dsp:sp modelId="{F0553D86-9329-4B11-B998-A247D30A6FB5}">
      <dsp:nvSpPr>
        <dsp:cNvPr id="0" name=""/>
        <dsp:cNvSpPr/>
      </dsp:nvSpPr>
      <dsp:spPr>
        <a:xfrm rot="16200000">
          <a:off x="3754178" y="75077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ساخت، تجهیز و راه اندازی آشپزخانه جهت طبخ غذا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3846133"/>
        <a:ext cx="7837216" cy="311982"/>
      </dsp:txXfrm>
    </dsp:sp>
    <dsp:sp modelId="{04468C58-4CEE-431D-8ED9-D315280CA7CF}">
      <dsp:nvSpPr>
        <dsp:cNvPr id="0" name=""/>
        <dsp:cNvSpPr/>
      </dsp:nvSpPr>
      <dsp:spPr>
        <a:xfrm rot="5400000">
          <a:off x="7774307" y="4387389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4493770"/>
        <a:ext cx="372331" cy="159571"/>
      </dsp:txXfrm>
    </dsp:sp>
    <dsp:sp modelId="{95921738-7868-4AF0-9684-F5615629616D}">
      <dsp:nvSpPr>
        <dsp:cNvPr id="0" name=""/>
        <dsp:cNvSpPr/>
      </dsp:nvSpPr>
      <dsp:spPr>
        <a:xfrm rot="16200000">
          <a:off x="3754178" y="553425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احداث و تجهیز دفاتر نظارت و کارفرما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4324481"/>
        <a:ext cx="7837216" cy="311982"/>
      </dsp:txXfrm>
    </dsp:sp>
    <dsp:sp modelId="{404C3D24-DBDC-4716-BD9E-9B093156A868}">
      <dsp:nvSpPr>
        <dsp:cNvPr id="0" name=""/>
        <dsp:cNvSpPr/>
      </dsp:nvSpPr>
      <dsp:spPr>
        <a:xfrm rot="5400000">
          <a:off x="7774307" y="4865736"/>
          <a:ext cx="531902" cy="372331"/>
        </a:xfrm>
        <a:prstGeom prst="chevron">
          <a:avLst/>
        </a:pr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54093" y="4972117"/>
        <a:ext cx="372331" cy="159571"/>
      </dsp:txXfrm>
    </dsp:sp>
    <dsp:sp modelId="{DACAC0D9-1B55-41D2-A319-F2466427D91C}">
      <dsp:nvSpPr>
        <dsp:cNvPr id="0" name=""/>
        <dsp:cNvSpPr/>
      </dsp:nvSpPr>
      <dsp:spPr>
        <a:xfrm rot="16200000">
          <a:off x="3754178" y="1031773"/>
          <a:ext cx="345736" cy="7854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99568" bIns="8890" numCol="1" spcCol="1270" anchor="ctr" anchorCtr="0">
          <a:noAutofit/>
        </a:bodyPr>
        <a:lstStyle/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4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خوابگاه کارگری با زیربنای 653 متر مربع و امکان اسکان 50 نفر پرسنل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6877" y="4802829"/>
        <a:ext cx="7837216" cy="311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25CE-A209-4DA5-9EF6-E542D94BFCE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2EE0B-7721-4B52-97C6-1068EF7B9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3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2EE0B-7721-4B52-97C6-1068EF7B99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494D-15F9-64FC-122B-95AB63993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96E79-329D-AC5E-8ACB-C6438F5AE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32FED-07CE-874A-73D6-16E581AE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CD7E-07DE-4E4F-A44A-667BAE2F8B37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2B27E-1C39-A785-385B-7B9EEBEA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D3F01-0815-44A7-7459-FEFB9153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83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90EF-87D7-BE7F-EBCF-C97815F7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243F8-24C8-7979-95AD-1D08FF4E7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F5564-37F1-2C00-E216-6DE2E931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3954-2980-4AD1-8613-B06247498A83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5EE67-C726-DE82-FEA7-D2AFAEF2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50F0C-B034-5808-FF65-4C1EF61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48E01-B298-A732-5A8F-F1F453750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80399-AD87-2E32-8944-838A65531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B3E34-4A32-A4A5-BFC9-B65D25DB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2E63-CD1E-413E-B558-3573CC89CC01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D3D86-0FF1-CA13-6130-9080F0D5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36C3E-166E-463E-E9B6-52CCA3EA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CC68-0FE9-F0E3-DC1D-93B15157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2435B-F98D-6067-676B-140A7C37E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7ED90-AFEE-C41C-8296-BB08790C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CF27-0167-4BB8-B01F-C4635D7267DD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3DFF8-E323-6DAC-AA84-0D178701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0DB71-B33A-B70C-D6C8-20D0F45F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8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D49E-600C-8134-7B7B-786A91D9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F0047-F955-DCE2-D209-BB2A878D4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345B8-60C8-5EA7-6865-BC8CD1C0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FFADA-E600-4454-A4B3-C60F94EE32FD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C40B8-9DB2-54A5-B301-5F23ED3C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9B122-F30D-3EA0-0A16-586FB491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38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97C-6A2D-4AED-2C44-48D9CA0D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49ED0-7878-AEF3-24B2-4CDED5441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3B954-F297-E40A-2B4A-402FD3C9C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3B86F-326E-D664-0136-E53B4F10D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C2F6B-7FA2-4087-8AD1-99C9E40FD2A4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E564-81E4-D308-5D79-3366E998C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5AEF8-64E6-DB5C-F182-E1B3D645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8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D8CE-6B1A-D2C2-7788-2FEDD12F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50E9C-B8A5-4DA2-360E-AD48A17CF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E79AC-BE63-BB0E-0043-D0EE76974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6D1815-6E0C-F7D1-D97A-4866E635E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413D6-EE6F-5263-EA87-6408474AC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0879A6-3071-8BCC-F234-D6FC7B86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3C683-EBC8-419A-A30B-F6658C4A359A}" type="datetime1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F7A738-0A94-6A4D-79A0-82090DCD8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22A49-FB96-1DA9-DA61-FB5AA50F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4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78C8-5410-93B9-A95B-070930631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0AC9AA-BCDF-1CB8-A569-A406CE9A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D402-D03B-4946-9DE7-43C10BA54301}" type="datetime1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535C6-685C-4B3A-2B09-ABB947A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2E57-BA51-CD9A-0DDA-898231B0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41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DA477-8038-400D-B34A-F4EC8E3AB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836F-C8D9-44C0-81F3-F9BA9E3AE563}" type="datetime1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11A12-6C72-E225-2BCC-348FE172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8622-A25F-DE3D-FEF3-17758042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140B-3348-AF54-B926-C5329350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C80D-5BBD-1D32-7AF5-2C0F8FD5D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3238A-0848-DE22-688D-873E5BD23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13235-BD7F-9426-165F-B374CB389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0FB7-C605-4CFF-98C9-791754FDDEB0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2B6C2-58AA-BDB0-3618-321EE806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BF291-F51D-F7FB-89B9-1AE5B254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4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A4BA-1538-D3BC-EC30-D961F410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4E8DF0-7EAF-06F3-9411-79E9FB451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5E577-EFE8-B112-D163-A90E7FBF7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671D6-C344-0768-EE90-54E50472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9CDB-3473-40D2-8815-94D24D1A5B9D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0CCE8-AB89-6CEC-AA95-D6A62DAB7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9AC74-28F5-329C-4529-DB20A369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0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AB3AA-57DA-DEAE-6057-BA29677D4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6B949-4213-15E9-48E8-DB626CD0C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C14E4-9A0C-CA34-179E-A0C38644B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60EF2-FA95-4C17-99FD-DFC0620B6276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1375C-52A8-05D3-7982-C84A21900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8567-C460-E0E4-3412-AEFC9395E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7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6.jpg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0AAF8-365B-CFFA-0874-55F65C22A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0" b="32639"/>
          <a:stretch/>
        </p:blipFill>
        <p:spPr>
          <a:xfrm>
            <a:off x="1129354" y="1744417"/>
            <a:ext cx="9606892" cy="33490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CE76C4-7FE0-FDAA-6AA1-89980C0E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23637A-869B-53AF-0CCA-96ADB4B01F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366389"/>
              </p:ext>
            </p:extLst>
          </p:nvPr>
        </p:nvGraphicFramePr>
        <p:xfrm>
          <a:off x="666432" y="1080474"/>
          <a:ext cx="8226425" cy="5320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4B3E0-F0BE-A101-2E1A-A34B98EF95B8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8E55D-DB1D-8144-9D4F-85C82F67EC0D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7D2D46-A602-2F04-07F2-9B72592AD734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ECE3B3-7106-9FEC-C36C-E4A11F51435B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7B3885-28E0-3150-FDE6-90C057AE48FE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تجهیز کارگاه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505C3C-4121-64C1-0E03-B6629B1D631C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EDC704-0BA1-289A-B7C5-0B3F211B883E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588871-E22F-F5D6-767A-F7B22070ACCA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01044-B0BD-678B-831B-CBEF183F10FD}"/>
              </a:ext>
            </a:extLst>
          </p:cNvPr>
          <p:cNvSpPr txBox="1"/>
          <p:nvPr/>
        </p:nvSpPr>
        <p:spPr>
          <a:xfrm>
            <a:off x="666432" y="448996"/>
            <a:ext cx="822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اهم فعالیت های تجهیز کارگاه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2C8502-1779-3C66-1B16-97BB11E2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9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441917-1212-C807-3CC3-D4B74329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4" y="1080474"/>
            <a:ext cx="4203471" cy="26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511AFB-86E2-6698-2863-C0DDE5F63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18" y="1080474"/>
            <a:ext cx="4203471" cy="26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04E11F-3281-7B73-2D9F-B40FE10AD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19" y="3874804"/>
            <a:ext cx="4203470" cy="2531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AF7EB1-4DFB-7BCE-7419-F0D02D910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1" y="3874803"/>
            <a:ext cx="4195544" cy="251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49FD10-38E3-0236-7054-9A78DB412585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F768DC-F113-9B6D-0A45-3D467C77518F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8FF213-6D15-5505-FAB3-29681505733D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065F8B-84A0-C80E-2256-E0592C34FC51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9EBD63-D78B-92C1-C793-5CFE33512640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تجهیز کارگاه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AFC9A1-4CAE-D306-1432-C1E307EE4929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411958-6368-17FC-A3D3-6D4B54C0C8B1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2FE8A9-EB72-1385-8391-FED7058FDAF7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B10E7-5F27-0E18-EF23-D6411DAAF049}"/>
              </a:ext>
            </a:extLst>
          </p:cNvPr>
          <p:cNvSpPr txBox="1"/>
          <p:nvPr/>
        </p:nvSpPr>
        <p:spPr>
          <a:xfrm>
            <a:off x="638177" y="445259"/>
            <a:ext cx="84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تجهیز کارگاه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33780C-1794-B70C-32A3-826818B0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1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9960B2-DB3B-0247-B908-5578CF194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/>
          <a:stretch/>
        </p:blipFill>
        <p:spPr>
          <a:xfrm>
            <a:off x="415290" y="3743325"/>
            <a:ext cx="4794885" cy="272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99E8E-17BA-C2BF-91D3-9FAC164B1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" y="510335"/>
            <a:ext cx="4794885" cy="3119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72E59C-7DF7-6E1E-696D-0881BABC96C2}"/>
              </a:ext>
            </a:extLst>
          </p:cNvPr>
          <p:cNvSpPr txBox="1">
            <a:spLocks/>
          </p:cNvSpPr>
          <p:nvPr/>
        </p:nvSpPr>
        <p:spPr>
          <a:xfrm>
            <a:off x="415289" y="3851120"/>
            <a:ext cx="2711195" cy="41523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indent="0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cs typeface="B Zar" panose="00000400000000000000" pitchFamily="2" charset="-78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a-IR" dirty="0">
                <a:solidFill>
                  <a:srgbClr val="002060"/>
                </a:solidFill>
              </a:rPr>
              <a:t>ساختمان های اداری و ستادی</a:t>
            </a:r>
          </a:p>
          <a:p>
            <a:endParaRPr lang="fa-IR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1E0DFF-1285-7426-22CD-B38FAFC83AF6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ABA1A-0145-0FA5-5564-DC4F8154B9E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A64373-DEDB-D62B-B8B6-5BDAE40E1779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C936A6-507C-4006-EAFB-862F15B8004E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80B96D-512C-619C-F8B2-BBB482E23F3A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تجهیز کارگاه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A680A2-F49F-C066-0829-2D5FF08D693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91C5A6-13EC-0C1A-F406-0F93C8F91874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774CB7A-ECFA-7DB4-441D-10C714472D86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5703A6-F1A9-D3B7-B446-5EEAE612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510334"/>
            <a:ext cx="3838575" cy="3119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EB2536-0E87-8795-E52F-17458A7E1883}"/>
              </a:ext>
            </a:extLst>
          </p:cNvPr>
          <p:cNvSpPr txBox="1">
            <a:spLocks/>
          </p:cNvSpPr>
          <p:nvPr/>
        </p:nvSpPr>
        <p:spPr>
          <a:xfrm>
            <a:off x="7242030" y="3217858"/>
            <a:ext cx="1940070" cy="4222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1800" b="1" dirty="0">
                <a:solidFill>
                  <a:srgbClr val="002060"/>
                </a:solidFill>
                <a:cs typeface="B Zar" panose="00000400000000000000" pitchFamily="2" charset="-78"/>
              </a:rPr>
              <a:t>خوابگاه کارگری</a:t>
            </a:r>
          </a:p>
          <a:p>
            <a:pPr marL="36900" indent="0" rtl="1">
              <a:buFont typeface="Arial" panose="020B0604020202020204" pitchFamily="34" charset="0"/>
              <a:buNone/>
            </a:pPr>
            <a:endParaRPr lang="fa-IR" sz="18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150E5F9-5967-C1DC-0A79-03C1BA1A7E92}"/>
              </a:ext>
            </a:extLst>
          </p:cNvPr>
          <p:cNvSpPr txBox="1">
            <a:spLocks/>
          </p:cNvSpPr>
          <p:nvPr/>
        </p:nvSpPr>
        <p:spPr>
          <a:xfrm>
            <a:off x="415289" y="3234333"/>
            <a:ext cx="2711195" cy="41523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indent="0" rt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cs typeface="B Zar" panose="00000400000000000000" pitchFamily="2" charset="-78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a-IR" dirty="0">
                <a:solidFill>
                  <a:srgbClr val="002060"/>
                </a:solidFill>
              </a:rPr>
              <a:t>ساختمان های اداری و ستادی</a:t>
            </a:r>
          </a:p>
          <a:p>
            <a:endParaRPr lang="fa-IR" dirty="0">
              <a:solidFill>
                <a:srgbClr val="00206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DBEBD9-2A85-67C2-6059-BF2F1B23B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5" y="3750342"/>
            <a:ext cx="3838575" cy="271619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3B46C1-407A-CBBA-80A8-E4A94B629475}"/>
              </a:ext>
            </a:extLst>
          </p:cNvPr>
          <p:cNvSpPr txBox="1">
            <a:spLocks/>
          </p:cNvSpPr>
          <p:nvPr/>
        </p:nvSpPr>
        <p:spPr>
          <a:xfrm>
            <a:off x="7242030" y="3800353"/>
            <a:ext cx="1940070" cy="4222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1800" b="1" dirty="0">
                <a:solidFill>
                  <a:srgbClr val="002060"/>
                </a:solidFill>
                <a:cs typeface="B Zar" panose="00000400000000000000" pitchFamily="2" charset="-78"/>
              </a:rPr>
              <a:t>مخازن سوخت</a:t>
            </a:r>
          </a:p>
          <a:p>
            <a:pPr marL="36900" indent="0" rtl="1">
              <a:buFont typeface="Arial" panose="020B0604020202020204" pitchFamily="34" charset="0"/>
              <a:buNone/>
            </a:pPr>
            <a:endParaRPr lang="fa-IR" sz="18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1CAD9D-9058-B35E-30BB-07C36A5E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95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F871EE-81F1-1FE7-3BC5-6285A357E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35442"/>
              </p:ext>
            </p:extLst>
          </p:nvPr>
        </p:nvGraphicFramePr>
        <p:xfrm>
          <a:off x="638178" y="1080474"/>
          <a:ext cx="8493249" cy="532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674">
                  <a:extLst>
                    <a:ext uri="{9D8B030D-6E8A-4147-A177-3AD203B41FA5}">
                      <a16:colId xmlns:a16="http://schemas.microsoft.com/office/drawing/2014/main" val="4102155389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4905375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6690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20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واحد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تعداد</a:t>
                      </a:r>
                      <a:endParaRPr lang="fa-IR" sz="2000" b="1" i="0" u="none" strike="noStrike" dirty="0">
                        <a:solidFill>
                          <a:schemeClr val="bg1"/>
                        </a:solidFill>
                        <a:effectLst/>
                        <a:latin typeface="B Nazanin" panose="00000400000000000000" pitchFamily="2" charset="-78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2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دپارتمان</a:t>
                      </a:r>
                      <a:endParaRPr lang="en-US" sz="2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516804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نفر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مدیریت و دفتر فنی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516804">
                <a:tc>
                  <a:txBody>
                    <a:bodyPr/>
                    <a:lstStyle/>
                    <a:p>
                      <a:pPr algn="ctr"/>
                      <a:r>
                        <a:rPr kumimoji="0" lang="fa-I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B Zar" panose="00000400000000000000" pitchFamily="2" charset="-78"/>
                        </a:rPr>
                        <a:t>نفر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عملیات خاکی و اجرا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516804">
                <a:tc>
                  <a:txBody>
                    <a:bodyPr/>
                    <a:lstStyle/>
                    <a:p>
                      <a:pPr algn="ctr"/>
                      <a:r>
                        <a:rPr kumimoji="0" lang="fa-I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B Zar" panose="00000400000000000000" pitchFamily="2" charset="-78"/>
                        </a:rPr>
                        <a:t>نفر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امور اداری و مالی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516804">
                <a:tc>
                  <a:txBody>
                    <a:bodyPr/>
                    <a:lstStyle/>
                    <a:p>
                      <a:pPr algn="ctr"/>
                      <a:r>
                        <a:rPr kumimoji="0" lang="fa-I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B Zar" panose="00000400000000000000" pitchFamily="2" charset="-78"/>
                        </a:rPr>
                        <a:t>نفر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ماشین آلات و تعمیرگاه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516804">
                <a:tc>
                  <a:txBody>
                    <a:bodyPr/>
                    <a:lstStyle/>
                    <a:p>
                      <a:pPr algn="ctr"/>
                      <a:r>
                        <a:rPr kumimoji="0" lang="fa-I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B Zar" panose="00000400000000000000" pitchFamily="2" charset="-78"/>
                        </a:rPr>
                        <a:t>نفر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آزمایشگاه و تاسیسات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516804">
                <a:tc>
                  <a:txBody>
                    <a:bodyPr/>
                    <a:lstStyle/>
                    <a:p>
                      <a:pPr algn="ctr"/>
                      <a:r>
                        <a:rPr kumimoji="0" lang="fa-I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B Zar" panose="00000400000000000000" pitchFamily="2" charset="-78"/>
                        </a:rPr>
                        <a:t>نفر</a:t>
                      </a:r>
                      <a:endParaRPr lang="en-US" sz="1600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Zar" panose="000004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85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پیمانکاران عملیات خاکی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516804">
                <a:tc>
                  <a:txBody>
                    <a:bodyPr/>
                    <a:lstStyle/>
                    <a:p>
                      <a:pPr algn="ctr"/>
                      <a:r>
                        <a:rPr kumimoji="0" lang="fa-I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B Zar" panose="00000400000000000000" pitchFamily="2" charset="-78"/>
                        </a:rPr>
                        <a:t>نفر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15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قالب بندی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  <a:tr h="516804">
                <a:tc>
                  <a:txBody>
                    <a:bodyPr/>
                    <a:lstStyle/>
                    <a:p>
                      <a:pPr algn="ctr"/>
                      <a:r>
                        <a:rPr kumimoji="0" lang="fa-I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B Zar" panose="00000400000000000000" pitchFamily="2" charset="-78"/>
                        </a:rPr>
                        <a:t>نفر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واحد نقشه برداری </a:t>
                      </a:r>
                      <a:endParaRPr lang="en-US" sz="16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529646400"/>
                  </a:ext>
                </a:extLst>
              </a:tr>
              <a:tr h="5168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fa-I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B Zar" panose="00000400000000000000" pitchFamily="2" charset="-78"/>
                        </a:rPr>
                        <a:t>نفر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B Zar" panose="000004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180</a:t>
                      </a:r>
                      <a:endParaRPr lang="fa-IR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جمع کل</a:t>
                      </a:r>
                      <a:endParaRPr lang="en-US" sz="20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950756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A856C6-E9A7-24E3-7EA3-4962D0410BDB}"/>
              </a:ext>
            </a:extLst>
          </p:cNvPr>
          <p:cNvSpPr txBox="1"/>
          <p:nvPr/>
        </p:nvSpPr>
        <p:spPr>
          <a:xfrm>
            <a:off x="638177" y="445259"/>
            <a:ext cx="84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تعداد پرسنل و پیمانکاران حاضر در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BACB51-456F-37C6-D87D-4327010F4AE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964ED0-4CD0-AFA0-4AE3-2B6FD47AAD09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C246C2-415D-679C-5BFB-2C6095AF456F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2F9EE9-C908-8FBC-4257-057F68BBA6BC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42C258-5D41-E542-954E-B9A9808BC35B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FAD9626-2BED-71C2-DD52-022BB3DBECB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پرسنل و ماشین آلات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204D37-7D2F-35B1-C01B-C4FEE37C6D9F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8220D0-99A4-9A3A-B7A4-6284DA085385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9FFC3-A4B3-1B0F-C1E1-00B3E2DE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1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512B676-4A5C-0ED9-69D1-7322049C0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209330"/>
              </p:ext>
            </p:extLst>
          </p:nvPr>
        </p:nvGraphicFramePr>
        <p:xfrm>
          <a:off x="1455256" y="1313017"/>
          <a:ext cx="2897669" cy="4856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AF057FA-4AC7-2747-92D9-516538305386}"/>
              </a:ext>
            </a:extLst>
          </p:cNvPr>
          <p:cNvSpPr txBox="1"/>
          <p:nvPr/>
        </p:nvSpPr>
        <p:spPr>
          <a:xfrm>
            <a:off x="638177" y="445259"/>
            <a:ext cx="84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تفکیک پرسنل شاغل در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7CE36E-20B8-5926-4CAD-81AFD8C1AEB0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5FCEF8-4300-CA2C-D41D-090F0E263103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894258-9928-CE62-2C18-1DA8A8885236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F37B4D-1887-A1AC-CF82-C193A3AD1BD9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13E419-83CA-84E5-87AD-6833A568857B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CC0A6F-C12A-E4DF-186A-DEEAC72BD0A1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پرسنل و ماشین آلات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84876A-D211-7A40-58E5-DDBEE4C03F84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FAE047-2A95-D86B-C832-08A28813DEA3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BD88F19-F7A1-D9F8-CF5A-C4587067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0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8DB5E3-CA20-3EEA-49BD-7C33AFB07FF3}"/>
              </a:ext>
            </a:extLst>
          </p:cNvPr>
          <p:cNvSpPr txBox="1"/>
          <p:nvPr/>
        </p:nvSpPr>
        <p:spPr>
          <a:xfrm>
            <a:off x="2027301" y="1027269"/>
            <a:ext cx="5715000" cy="561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002060"/>
                </a:solidFill>
                <a:cs typeface="B Titr" panose="00000700000000000000" pitchFamily="2" charset="-78"/>
              </a:rPr>
              <a:t>کمپرسی  23 دستگاه</a:t>
            </a:r>
            <a:endParaRPr lang="en-US" sz="1800" dirty="0">
              <a:solidFill>
                <a:srgbClr val="002060"/>
              </a:solidFill>
              <a:cs typeface="B Titr" panose="00000700000000000000" pitchFamily="2" charset="-78"/>
            </a:endParaRPr>
          </a:p>
          <a:p>
            <a:pPr marL="285750" lvl="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002060"/>
                </a:solidFill>
                <a:cs typeface="B Titr" panose="00000700000000000000" pitchFamily="2" charset="-78"/>
              </a:rPr>
              <a:t>بولدزر  9 دستگاه</a:t>
            </a:r>
            <a:endParaRPr lang="en-US" sz="1800" dirty="0">
              <a:solidFill>
                <a:srgbClr val="002060"/>
              </a:solidFill>
              <a:cs typeface="B Titr" panose="00000700000000000000" pitchFamily="2" charset="-78"/>
            </a:endParaRPr>
          </a:p>
          <a:p>
            <a:pPr marL="285750" lvl="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002060"/>
                </a:solidFill>
                <a:cs typeface="B Titr" panose="00000700000000000000" pitchFamily="2" charset="-78"/>
              </a:rPr>
              <a:t>خودروسواری  13  دستگاه</a:t>
            </a:r>
            <a:endParaRPr lang="en-US" sz="1800" dirty="0">
              <a:solidFill>
                <a:srgbClr val="002060"/>
              </a:solidFill>
              <a:cs typeface="B Titr" panose="00000700000000000000" pitchFamily="2" charset="-78"/>
            </a:endParaRPr>
          </a:p>
          <a:p>
            <a:pPr marL="285750" lvl="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002060"/>
                </a:solidFill>
                <a:cs typeface="B Titr" panose="00000700000000000000" pitchFamily="2" charset="-78"/>
              </a:rPr>
              <a:t>لودر 6 دستگاه</a:t>
            </a:r>
            <a:endParaRPr lang="en-US" sz="1800" dirty="0">
              <a:solidFill>
                <a:srgbClr val="002060"/>
              </a:solidFill>
              <a:cs typeface="B Titr" panose="00000700000000000000" pitchFamily="2" charset="-78"/>
            </a:endParaRPr>
          </a:p>
          <a:p>
            <a:pPr marL="285750" lvl="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002060"/>
                </a:solidFill>
                <a:cs typeface="B Titr" panose="00000700000000000000" pitchFamily="2" charset="-78"/>
              </a:rPr>
              <a:t>بیل مکانیکی  4  دستگاه</a:t>
            </a:r>
            <a:endParaRPr lang="en-US" sz="1800" dirty="0">
              <a:solidFill>
                <a:srgbClr val="002060"/>
              </a:solidFill>
              <a:cs typeface="B Titr" panose="00000700000000000000" pitchFamily="2" charset="-78"/>
            </a:endParaRPr>
          </a:p>
          <a:p>
            <a:pPr marL="285750" lvl="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002060"/>
                </a:solidFill>
                <a:cs typeface="B Titr" panose="00000700000000000000" pitchFamily="2" charset="-78"/>
              </a:rPr>
              <a:t>غلطک  9  دستگاه</a:t>
            </a:r>
            <a:endParaRPr lang="en-US" sz="1800" dirty="0">
              <a:solidFill>
                <a:srgbClr val="002060"/>
              </a:solidFill>
              <a:cs typeface="B Titr" panose="00000700000000000000" pitchFamily="2" charset="-78"/>
            </a:endParaRPr>
          </a:p>
          <a:p>
            <a:pPr marL="285750" lvl="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002060"/>
                </a:solidFill>
                <a:cs typeface="B Titr" panose="00000700000000000000" pitchFamily="2" charset="-78"/>
              </a:rPr>
              <a:t>گریدر  3  دستگاه</a:t>
            </a:r>
            <a:endParaRPr lang="en-US" sz="1800" dirty="0">
              <a:solidFill>
                <a:srgbClr val="002060"/>
              </a:solidFill>
              <a:cs typeface="B Titr" panose="00000700000000000000" pitchFamily="2" charset="-78"/>
            </a:endParaRPr>
          </a:p>
          <a:p>
            <a:pPr marL="285750" lvl="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002060"/>
                </a:solidFill>
                <a:cs typeface="B Titr" panose="00000700000000000000" pitchFamily="2" charset="-78"/>
              </a:rPr>
              <a:t>تراک میکسر  4 دستگاه</a:t>
            </a:r>
          </a:p>
          <a:p>
            <a:pPr marL="285750" lvl="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تانکر آب پاش  6  دستگاه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  <a:p>
            <a:pPr algn="r">
              <a:lnSpc>
                <a:spcPct val="200000"/>
              </a:lnSpc>
            </a:pP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9624F-08DA-4E10-A15E-51929BDC2484}"/>
              </a:ext>
            </a:extLst>
          </p:cNvPr>
          <p:cNvSpPr txBox="1"/>
          <p:nvPr/>
        </p:nvSpPr>
        <p:spPr>
          <a:xfrm>
            <a:off x="638177" y="445259"/>
            <a:ext cx="84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ماشین آلات فعال کارگاه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94BB71-F9D7-1F01-4D80-511D7BD1AE54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651351-6418-F16E-34A2-E9EA529C23A0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2B339B-71B4-8D29-A74E-A705D279B222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8975EF-FF6C-87DE-F20A-6AD371BE96A5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A8C6C81-9D7A-E6CD-BC15-9A6EF1ADF31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8B45C42-931F-5FB4-10EE-D3911107DEF7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پرسنل و ماشین آلات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26C7E76-EF6F-0875-2546-5FE3C071AB46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A61F21-0368-99B6-E6E0-216960435804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FE14D-6295-346F-DDFA-518FB319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8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D373C6-A49C-4DD4-D790-5D3866AF28EB}"/>
              </a:ext>
            </a:extLst>
          </p:cNvPr>
          <p:cNvGrpSpPr/>
          <p:nvPr/>
        </p:nvGrpSpPr>
        <p:grpSpPr>
          <a:xfrm>
            <a:off x="393192" y="293875"/>
            <a:ext cx="8668512" cy="6106925"/>
            <a:chOff x="948493" y="3135"/>
            <a:chExt cx="3439513" cy="1894781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A66D0D68-349C-21CC-A9A6-ED961A2121DB}"/>
                </a:ext>
              </a:extLst>
            </p:cNvPr>
            <p:cNvSpPr/>
            <p:nvPr/>
          </p:nvSpPr>
          <p:spPr>
            <a:xfrm>
              <a:off x="948493" y="3135"/>
              <a:ext cx="3439513" cy="1894781"/>
            </a:xfrm>
            <a:prstGeom prst="round2SameRect">
              <a:avLst>
                <a:gd name="adj1" fmla="val 423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: Top Corners Rounded 4">
              <a:extLst>
                <a:ext uri="{FF2B5EF4-FFF2-40B4-BE49-F238E27FC236}">
                  <a16:creationId xmlns:a16="http://schemas.microsoft.com/office/drawing/2014/main" id="{E1CAC98A-7DCF-E27F-1C93-2864D343AB89}"/>
                </a:ext>
              </a:extLst>
            </p:cNvPr>
            <p:cNvSpPr txBox="1"/>
            <p:nvPr/>
          </p:nvSpPr>
          <p:spPr>
            <a:xfrm>
              <a:off x="986439" y="47532"/>
              <a:ext cx="3350719" cy="1810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53340" rIns="17780" bIns="17780" numCol="1" spcCol="1270" anchor="t" anchorCtr="0">
              <a:noAutofit/>
            </a:bodyPr>
            <a:lstStyle/>
            <a:p>
              <a:pPr marL="342900" lvl="1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kern="1200" dirty="0">
                  <a:solidFill>
                    <a:srgbClr val="002060"/>
                  </a:solidFill>
                  <a:cs typeface="B Titr" panose="00000700000000000000" pitchFamily="2" charset="-78"/>
                </a:rPr>
                <a:t>تامین آب</a:t>
              </a:r>
            </a:p>
            <a:p>
              <a:pPr marL="342900" lvl="1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kern="1200" dirty="0">
                  <a:solidFill>
                    <a:srgbClr val="002060"/>
                  </a:solidFill>
                  <a:cs typeface="B Titr" panose="00000700000000000000" pitchFamily="2" charset="-78"/>
                </a:rPr>
                <a:t>منابع قرضه</a:t>
              </a:r>
            </a:p>
            <a:p>
              <a:pPr marL="342900" lvl="1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معارضین تملک اراضی</a:t>
              </a:r>
              <a:endParaRPr lang="fa-IR" sz="2000" kern="1200" dirty="0">
                <a:solidFill>
                  <a:srgbClr val="002060"/>
                </a:solidFill>
                <a:cs typeface="B Titr" panose="00000700000000000000" pitchFamily="2" charset="-78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B70E48-09FD-5EB1-3DE7-5CF1134747BC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607433-33D9-A037-D766-E7DFCA805106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EBFEFEF-A737-A7D5-9862-A911A9DCEEAA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BF0F79-50AA-CA02-5098-E89FBAB3457C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85A7DD-AE3C-D873-3563-C0FCEEEAEE8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AA994A-4ADF-F583-42DE-3AFA99D88601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9DBF88-DEA0-5BEC-F94A-722A25378F4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موانع و مشکلات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40DB68-4DED-5C0D-5037-18289327FBCB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4A598B-D7BE-37D0-3B92-55EABA17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12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300750-FEEF-CAB8-1280-B5F0F19C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49" y="910661"/>
            <a:ext cx="4260103" cy="2229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9F08B-38A5-BEC9-381A-626985D57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68" y="3562019"/>
            <a:ext cx="4264383" cy="283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819FFB-3B61-6957-24BC-25EB0CF3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79" y="904903"/>
            <a:ext cx="3788989" cy="2229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D29A81-094A-929A-D56A-C7D11D320720}"/>
              </a:ext>
            </a:extLst>
          </p:cNvPr>
          <p:cNvSpPr txBox="1"/>
          <p:nvPr/>
        </p:nvSpPr>
        <p:spPr>
          <a:xfrm>
            <a:off x="526879" y="280502"/>
            <a:ext cx="83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پی کنی و بتن ریزی آب روها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A2EA40-A9A8-10BF-DAC1-8647C76CB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79" y="3562020"/>
            <a:ext cx="3788988" cy="283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9C24D3-181A-6571-2535-B73A57A4EB3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40C3AA-0FE7-A9B3-A3F3-8CAEA80BDF9A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C1B58D-CEDB-AD67-7DE6-C3B9F5CDFB62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405F21-B622-0E8F-ABC6-3C3807C83371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BF60FC-01AA-4554-7E40-4E26DE56256A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9167E6-25C9-324B-AD2A-48135EE606F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DEDB17-E20C-BAA5-311C-FEEB6FFA8EAE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ED0284-0067-6B9A-739F-D8FDCAD73312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EAF2CF-D2D3-3E5C-BE1C-1A5CFE45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3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11B1D-C189-A258-7E55-62B8B000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1" y="910661"/>
            <a:ext cx="3902643" cy="2192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F8DD37A-7CEB-46F2-1A43-5EB3C7498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480" y="910662"/>
            <a:ext cx="4057072" cy="2192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2FD190-29F7-A3DE-E112-3A7E90C10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32" y="3271298"/>
            <a:ext cx="2531043" cy="3129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AF70A-41CD-7CEA-2D42-1B84B38AF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932" y="3271298"/>
            <a:ext cx="5558620" cy="3129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762EBB-DD9F-D671-F420-DC7367EFDF37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035B99-5D60-4DA1-4916-0696A18E046D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9E5419-297E-4CBF-7B81-A938BD0514BB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CB2CCB-6447-C422-8CB1-C8455F6AFE8A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18EE868-A5F4-1080-373B-7BB87327370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4ECF81-7769-5295-9D91-C0A096E8950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6037FC-E282-7BCF-F71E-604BE01B493B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E3C2C7-3720-BE0A-436D-8E7271B7CC54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2F4DE-41F8-9C93-11B2-1218E06119C5}"/>
              </a:ext>
            </a:extLst>
          </p:cNvPr>
          <p:cNvSpPr txBox="1"/>
          <p:nvPr/>
        </p:nvSpPr>
        <p:spPr>
          <a:xfrm>
            <a:off x="526879" y="280502"/>
            <a:ext cx="83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عملیات خاکبرداری و خاکریزی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62FD9-3D36-A810-6BAA-3C1724F2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2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11AAA0-FA99-940A-87CA-2C3B65B2D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380" y="910659"/>
            <a:ext cx="3043787" cy="264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27004-0D10-E053-44C6-383677CF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381" y="3752851"/>
            <a:ext cx="3046964" cy="264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2D08861B-B27C-EB0B-CEF0-7F8A3C472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2" b="20707"/>
          <a:stretch/>
        </p:blipFill>
        <p:spPr>
          <a:xfrm>
            <a:off x="363978" y="910660"/>
            <a:ext cx="5552574" cy="5489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E0E1E6-5B97-D286-980E-523ACB11777B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AA2589-0A88-7070-B671-A06C0E9FF3A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F36EF4-13A2-07B9-EC11-5FC3EC9ECA5E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8E186E-742E-57D5-13BE-185204FDC95D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7B6B97-7D8C-BAEE-A597-015696347E52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885BEA7-90DA-5505-2D74-9515CE4A5D3E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D69698-82C4-3AB5-29C7-FD532255654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E8620B-3B24-5DCD-D7DA-5D760531FE66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8E815-0821-FDE2-B9DD-085F5C50F3E3}"/>
              </a:ext>
            </a:extLst>
          </p:cNvPr>
          <p:cNvSpPr txBox="1"/>
          <p:nvPr/>
        </p:nvSpPr>
        <p:spPr>
          <a:xfrm>
            <a:off x="526879" y="280502"/>
            <a:ext cx="866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نصب بچینگ  2  مترمکعبی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D5233-57D9-06E2-64DB-57F114E8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26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991884-A9FC-60A6-757D-85EB5C03BC91}"/>
              </a:ext>
            </a:extLst>
          </p:cNvPr>
          <p:cNvSpPr txBox="1"/>
          <p:nvPr/>
        </p:nvSpPr>
        <p:spPr>
          <a:xfrm>
            <a:off x="0" y="201109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پروژه احداث زیرسازی راه آهن زاهدان – زابل – بیرجند - مشهد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79CC5-B49C-7D6D-5521-4EA19F0E0DCF}"/>
              </a:ext>
            </a:extLst>
          </p:cNvPr>
          <p:cNvSpPr txBox="1"/>
          <p:nvPr/>
        </p:nvSpPr>
        <p:spPr>
          <a:xfrm>
            <a:off x="0" y="325887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chemeClr val="accent1"/>
                </a:solidFill>
                <a:cs typeface="B Titr" panose="00000700000000000000" pitchFamily="2" charset="-78"/>
              </a:rPr>
              <a:t>قطعه  20</a:t>
            </a:r>
            <a:endParaRPr lang="en-US" sz="3600" dirty="0">
              <a:solidFill>
                <a:schemeClr val="accent1"/>
              </a:solidFill>
              <a:cs typeface="B Titr" panose="000007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B8356-9DDF-A634-9611-217C80539370}"/>
              </a:ext>
            </a:extLst>
          </p:cNvPr>
          <p:cNvSpPr txBox="1"/>
          <p:nvPr/>
        </p:nvSpPr>
        <p:spPr>
          <a:xfrm>
            <a:off x="0" y="400116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solidFill>
                  <a:schemeClr val="accent1"/>
                </a:solidFill>
                <a:cs typeface="B Zar" panose="00000400000000000000" pitchFamily="2" charset="-78"/>
              </a:rPr>
              <a:t>از کیلومتر  000 + 707  تا کیلومتر  000 + 740</a:t>
            </a:r>
            <a:endParaRPr lang="en-US" sz="2000" b="1" dirty="0">
              <a:solidFill>
                <a:schemeClr val="accent1"/>
              </a:solidFill>
              <a:cs typeface="B Zar" panose="000004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440A6-6155-FF2A-61D5-E2E93D3C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54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84C1EA-C397-0F5A-0FC6-84F838B3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9" y="910662"/>
            <a:ext cx="4070953" cy="310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DC82C4-102B-1F91-CE6E-D7B04C5EB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6" r="28255" b="10717"/>
          <a:stretch/>
        </p:blipFill>
        <p:spPr>
          <a:xfrm>
            <a:off x="4800600" y="910662"/>
            <a:ext cx="4070953" cy="310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F5FC5-1803-10D8-5705-BAA416110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79" y="4163954"/>
            <a:ext cx="4070953" cy="226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E9E9DF-AD86-B645-0900-AD33803DF304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A61D20-4652-F6BA-7F79-A54958432EC7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4D89FA-B45B-B1AD-3BAA-186BBBD0496A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E9B79-30F2-DA3B-42E1-8F9B5AF65C69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287267-2E60-FA7D-F4A4-3E0079EF4CDF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C86F1F-2AAF-2932-B4CA-A0AEF0B0DDA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8B6191-7626-38BD-54E5-5FC08520A936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1A4391-074E-C191-E036-58E2AF25D98E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2325B-C687-4EDB-E086-42AE8E548C44}"/>
              </a:ext>
            </a:extLst>
          </p:cNvPr>
          <p:cNvSpPr txBox="1"/>
          <p:nvPr/>
        </p:nvSpPr>
        <p:spPr>
          <a:xfrm>
            <a:off x="526879" y="280502"/>
            <a:ext cx="83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بازدیدهای انجام شده از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ABC7F6F-0693-DD54-4CF9-69AFC3D20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89"/>
          <a:stretch/>
        </p:blipFill>
        <p:spPr>
          <a:xfrm>
            <a:off x="4800599" y="4163954"/>
            <a:ext cx="4070953" cy="2250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77616F7-9B9B-75C6-F4DE-813D7B329B12}"/>
              </a:ext>
            </a:extLst>
          </p:cNvPr>
          <p:cNvSpPr/>
          <p:nvPr/>
        </p:nvSpPr>
        <p:spPr>
          <a:xfrm>
            <a:off x="6915150" y="6092407"/>
            <a:ext cx="195640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بازدید فرمانده سپاه قاین 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221B1-D7A4-E481-C57B-AFE161A1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0EEE4-CC39-D1CF-0C6B-2A16433C3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43"/>
          <a:stretch/>
        </p:blipFill>
        <p:spPr>
          <a:xfrm>
            <a:off x="5238497" y="822022"/>
            <a:ext cx="3291840" cy="1986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026A9-BAD7-1403-C50A-2003BAB93A07}"/>
              </a:ext>
            </a:extLst>
          </p:cNvPr>
          <p:cNvSpPr/>
          <p:nvPr/>
        </p:nvSpPr>
        <p:spPr>
          <a:xfrm>
            <a:off x="5506845" y="2990253"/>
            <a:ext cx="275514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جلسات دوره ای دکتر ساداتی نژاد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EA37398-554F-D2EE-A88E-72C2ACB1E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97" y="3567098"/>
            <a:ext cx="3291840" cy="246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9AB9C8-02C4-53C4-33EF-09B76C2F8C55}"/>
              </a:ext>
            </a:extLst>
          </p:cNvPr>
          <p:cNvSpPr/>
          <p:nvPr/>
        </p:nvSpPr>
        <p:spPr>
          <a:xfrm>
            <a:off x="5384933" y="6169949"/>
            <a:ext cx="329184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جلسه با امام جمعه شهرستان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D3FB642-BD9E-5545-C336-E4D69AB68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89"/>
          <a:stretch/>
        </p:blipFill>
        <p:spPr>
          <a:xfrm>
            <a:off x="1053197" y="822022"/>
            <a:ext cx="3291840" cy="2009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621159-0429-2D7E-5D17-23CD904D8D41}"/>
              </a:ext>
            </a:extLst>
          </p:cNvPr>
          <p:cNvSpPr/>
          <p:nvPr/>
        </p:nvSpPr>
        <p:spPr>
          <a:xfrm>
            <a:off x="1751371" y="2882531"/>
            <a:ext cx="16869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بازدید فرمانده سپاه </a:t>
            </a:r>
          </a:p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انصارالرضا قاین 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E7FDC-1ACA-CEED-6F78-4978067D6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97" y="4060874"/>
            <a:ext cx="3291840" cy="1481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3DD939-1AB0-23CB-44A0-48D8F2F7FCA8}"/>
              </a:ext>
            </a:extLst>
          </p:cNvPr>
          <p:cNvSpPr/>
          <p:nvPr/>
        </p:nvSpPr>
        <p:spPr>
          <a:xfrm>
            <a:off x="1228275" y="6169948"/>
            <a:ext cx="273317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جلسه آشنایی با دادستان شهرستان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86D369-22BA-468E-F8A4-907F80E0BA60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CC0C05-D23A-D94F-F6FE-6C1C2B2D6CEC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24125D-9311-63BD-070B-9220881519FA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EF47E2-9FE2-51C5-197C-3955A7CF3D9D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610D4D-CC2B-1B95-9867-E0BEAF8394F3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2E3576-A3D2-2154-F65C-1E15E8679F5A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13A54C-6BF6-BDE8-9027-290542A80E95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35C299-4D9E-894C-FFA0-D9A8D0F4238C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ED63905-10B9-56DF-9729-678D8FB5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3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7CB780-1156-C491-F725-F755A2F7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95" y="684400"/>
            <a:ext cx="3648879" cy="2185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BE4409-F7EF-3C70-2AEE-28ACD0A98E08}"/>
              </a:ext>
            </a:extLst>
          </p:cNvPr>
          <p:cNvSpPr/>
          <p:nvPr/>
        </p:nvSpPr>
        <p:spPr>
          <a:xfrm>
            <a:off x="4930895" y="3022736"/>
            <a:ext cx="364887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rPr>
              <a:t>جلسه با شهردار شهرستان قاین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Zar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A314C-F3CB-6644-1417-C931AE63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95" y="3581400"/>
            <a:ext cx="3685455" cy="2086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672519-9A49-B63E-E4C6-7CFCC635E4BA}"/>
              </a:ext>
            </a:extLst>
          </p:cNvPr>
          <p:cNvSpPr txBox="1">
            <a:spLocks/>
          </p:cNvSpPr>
          <p:nvPr/>
        </p:nvSpPr>
        <p:spPr>
          <a:xfrm>
            <a:off x="4930895" y="5807843"/>
            <a:ext cx="3685455" cy="3474720"/>
          </a:xfr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defRPr>
            </a:lvl1pPr>
          </a:lstStyle>
          <a:p>
            <a:r>
              <a:rPr lang="fa-IR" dirty="0"/>
              <a:t>حضور در جلسه موانع و مشکلات پروژه راه آهن </a:t>
            </a:r>
          </a:p>
          <a:p>
            <a:r>
              <a:rPr lang="fa-IR" dirty="0"/>
              <a:t>خراسان جنوبی در استانداری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F001C7-375E-482E-EBDE-839357895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43" t="1" b="28047"/>
          <a:stretch/>
        </p:blipFill>
        <p:spPr>
          <a:xfrm flipH="1">
            <a:off x="1008845" y="684401"/>
            <a:ext cx="3648879" cy="2185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8B70D2-595C-FC2C-3260-06091C144532}"/>
              </a:ext>
            </a:extLst>
          </p:cNvPr>
          <p:cNvSpPr/>
          <p:nvPr/>
        </p:nvSpPr>
        <p:spPr>
          <a:xfrm>
            <a:off x="1008844" y="3019292"/>
            <a:ext cx="364887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rPr>
              <a:t>بازدید مدیرکل راه و شهرسازی خراسان جنوبی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Zar" panose="00000400000000000000" pitchFamily="2" charset="-7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BFAD8D-DD9A-B67E-53A7-67AA408D7A79}"/>
              </a:ext>
            </a:extLst>
          </p:cNvPr>
          <p:cNvSpPr txBox="1">
            <a:spLocks/>
          </p:cNvSpPr>
          <p:nvPr/>
        </p:nvSpPr>
        <p:spPr>
          <a:xfrm>
            <a:off x="1008843" y="5785972"/>
            <a:ext cx="3648879" cy="2011680"/>
          </a:xfr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defRPr>
            </a:lvl1pPr>
          </a:lstStyle>
          <a:p>
            <a:r>
              <a:rPr lang="fa-IR" dirty="0"/>
              <a:t>جلسه با شورای روستاها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F3D158-41C7-112B-FE52-88B133921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441" b="6041"/>
          <a:stretch/>
        </p:blipFill>
        <p:spPr>
          <a:xfrm>
            <a:off x="1008845" y="3581400"/>
            <a:ext cx="3648879" cy="2086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9CE520B-0B73-606F-3FE2-CE302D019512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78F831-54EE-2ACD-FE49-047EB94C87A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BC1ACB-0DE0-8162-78A8-3CCB4D22313C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339516-9B4A-60B3-511B-C1A31DE131EB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4113A3-5264-D1FF-F014-56D51B1F0869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ADCE8E-6CF6-95EB-D1F5-5A587C7017D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DEE57C-2A9E-9388-A6F8-F56065362419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5D97E64-BB0C-F7C2-9730-BAD9693022F3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2115991-C07E-A2BA-D0F7-835FD66A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57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658C65-D992-455A-F9F3-F49D8B29350E}"/>
              </a:ext>
            </a:extLst>
          </p:cNvPr>
          <p:cNvSpPr txBox="1">
            <a:spLocks/>
          </p:cNvSpPr>
          <p:nvPr/>
        </p:nvSpPr>
        <p:spPr>
          <a:xfrm>
            <a:off x="4257150" y="2917953"/>
            <a:ext cx="4761501" cy="69233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Yekan" panose="00000400000000000000" pitchFamily="2" charset="-78"/>
              </a:rPr>
              <a:t>بازدید کارفرما و مشاور نظارت از تجهیز آزمایشگاه</a:t>
            </a:r>
            <a:endParaRPr lang="en-US" sz="1400" dirty="0">
              <a:cs typeface="B Yekan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ECA9D5-AA61-9AF7-83DC-3397E83E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64" y="545274"/>
            <a:ext cx="3017520" cy="226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C3145F-88F4-7E85-0EDD-8D0DC483ECDF}"/>
              </a:ext>
            </a:extLst>
          </p:cNvPr>
          <p:cNvSpPr txBox="1">
            <a:spLocks/>
          </p:cNvSpPr>
          <p:nvPr/>
        </p:nvSpPr>
        <p:spPr>
          <a:xfrm>
            <a:off x="5934074" y="5720213"/>
            <a:ext cx="2945509" cy="241208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400" dirty="0">
                <a:cs typeface="B Yekan" panose="00000400000000000000" pitchFamily="2" charset="-78"/>
              </a:rPr>
              <a:t>تثبیت آب روها با حضور نماینده مشاور</a:t>
            </a:r>
            <a:endParaRPr lang="en-US" sz="1400" dirty="0">
              <a:cs typeface="B Yeka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34E80-B4AE-7C3E-3236-5E3327B73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9" r="27478"/>
          <a:stretch/>
        </p:blipFill>
        <p:spPr>
          <a:xfrm>
            <a:off x="5862063" y="3365567"/>
            <a:ext cx="3017521" cy="2245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9859D-5A18-0D01-D9B5-5B9896F84BE0}"/>
              </a:ext>
            </a:extLst>
          </p:cNvPr>
          <p:cNvSpPr txBox="1">
            <a:spLocks/>
          </p:cNvSpPr>
          <p:nvPr/>
        </p:nvSpPr>
        <p:spPr>
          <a:xfrm>
            <a:off x="1153586" y="2872155"/>
            <a:ext cx="3829506" cy="391964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400" dirty="0">
                <a:cs typeface="B Yekan" panose="00000400000000000000" pitchFamily="2" charset="-78"/>
              </a:rPr>
              <a:t>تعیین موقعیت نقاط گمانه پل های خاص</a:t>
            </a:r>
            <a:endParaRPr lang="en-US" sz="1400" dirty="0">
              <a:cs typeface="B Yekan" panose="000004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DF8493-4786-81DB-EB20-D7FCF1932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86" y="545275"/>
            <a:ext cx="3829505" cy="2225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E178F-6E83-BB23-8A42-6CC5B4CA9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986" y="3365567"/>
            <a:ext cx="3827106" cy="2245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709D4C-3B3F-49DE-DBA6-B2B23FB4614F}"/>
              </a:ext>
            </a:extLst>
          </p:cNvPr>
          <p:cNvSpPr txBox="1">
            <a:spLocks/>
          </p:cNvSpPr>
          <p:nvPr/>
        </p:nvSpPr>
        <p:spPr>
          <a:xfrm>
            <a:off x="1153586" y="5756322"/>
            <a:ext cx="3829506" cy="241208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400" dirty="0">
                <a:cs typeface="B Yekan" panose="00000400000000000000" pitchFamily="2" charset="-78"/>
              </a:rPr>
              <a:t>خوابگاه کارگری در حال ساخت</a:t>
            </a:r>
            <a:endParaRPr lang="en-US" sz="1400" dirty="0">
              <a:cs typeface="B Yekan" panose="000004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EAA069-6918-4043-3866-85AEF850B3CC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9C4296-A294-9E57-5609-D31ABEA66368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70AE55-05EA-527E-116A-7F2B49C9B513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5DF69C-671F-449D-7504-A3110E5E6A77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B3E79A-6111-ACE1-E238-82E5C0EC5450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F99ECC-11E1-665C-CB54-B3BFD39154A1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74C24E-951F-34B5-EEED-41058D12D79A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773439D-773D-CE06-FF17-E1CBEFC00377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FA9333-7604-2D38-ED08-188C1A59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1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شرکت ساخت و توسعه زیر بناهای حمل و نقل کشور - هفتمین نمایشگاه حمل ...">
            <a:extLst>
              <a:ext uri="{FF2B5EF4-FFF2-40B4-BE49-F238E27FC236}">
                <a16:creationId xmlns:a16="http://schemas.microsoft.com/office/drawing/2014/main" id="{6741D69F-46C3-EAFE-E6F7-BC1CB18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731" y="786902"/>
            <a:ext cx="3092450" cy="30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BC7297-B4BB-07D4-C536-93ADC91E5101}"/>
              </a:ext>
            </a:extLst>
          </p:cNvPr>
          <p:cNvSpPr/>
          <p:nvPr/>
        </p:nvSpPr>
        <p:spPr>
          <a:xfrm>
            <a:off x="8475189" y="259852"/>
            <a:ext cx="1981633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وزارت راه و شهرسازی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F36EE4-0629-60CE-1FD4-57C452467441}"/>
              </a:ext>
            </a:extLst>
          </p:cNvPr>
          <p:cNvSpPr/>
          <p:nvPr/>
        </p:nvSpPr>
        <p:spPr>
          <a:xfrm>
            <a:off x="8985366" y="4231104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عنوان پروژه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39DF4-2416-3C12-DF58-A20E853D6756}"/>
              </a:ext>
            </a:extLst>
          </p:cNvPr>
          <p:cNvSpPr txBox="1"/>
          <p:nvPr/>
        </p:nvSpPr>
        <p:spPr>
          <a:xfrm>
            <a:off x="7139708" y="4758796"/>
            <a:ext cx="4969105" cy="165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None/>
            </a:pPr>
            <a:r>
              <a:rPr lang="fa-IR" b="1" dirty="0">
                <a:cs typeface="B Zar" panose="00000400000000000000" pitchFamily="2" charset="-78"/>
              </a:rPr>
              <a:t>زیرسازی قطعه 20 طرح راه‌آهن زاهدان -  زابل - بیرجند - مشهد </a:t>
            </a:r>
          </a:p>
          <a:p>
            <a:pPr marL="36900" indent="0" algn="ctr">
              <a:buNone/>
            </a:pPr>
            <a:endParaRPr lang="fa-IR" sz="1600" b="1" dirty="0">
              <a:cs typeface="B Zar" panose="00000400000000000000" pitchFamily="2" charset="-78"/>
            </a:endParaRPr>
          </a:p>
          <a:p>
            <a:pPr marL="36900" indent="0" algn="ctr">
              <a:buNone/>
            </a:pPr>
            <a:r>
              <a:rPr lang="fa-IR" b="1" dirty="0">
                <a:cs typeface="B Zar" panose="00000400000000000000" pitchFamily="2" charset="-78"/>
              </a:rPr>
              <a:t>از کیلومتر 000+707 تا کیلومتر 000+740</a:t>
            </a:r>
            <a:endParaRPr lang="en-US" b="1" dirty="0">
              <a:cs typeface="B Zar" panose="00000400000000000000" pitchFamily="2" charset="-78"/>
            </a:endParaRPr>
          </a:p>
          <a:p>
            <a:pPr algn="ctr" rtl="1">
              <a:lnSpc>
                <a:spcPct val="200000"/>
              </a:lnSpc>
            </a:pPr>
            <a:endParaRPr lang="fa-IR" dirty="0">
              <a:solidFill>
                <a:srgbClr val="1E3346"/>
              </a:solidFill>
              <a:latin typeface="Kalameh" pitchFamily="2" charset="-78"/>
              <a:cs typeface="B Zar" panose="00000400000000000000" pitchFamily="2" charset="-78"/>
            </a:endParaRPr>
          </a:p>
        </p:txBody>
      </p:sp>
      <p:pic>
        <p:nvPicPr>
          <p:cNvPr id="12" name="Picture 2" descr="خانه - مهندسین مشاور پل‌رود">
            <a:extLst>
              <a:ext uri="{FF2B5EF4-FFF2-40B4-BE49-F238E27FC236}">
                <a16:creationId xmlns:a16="http://schemas.microsoft.com/office/drawing/2014/main" id="{5A1C507F-F816-6F9E-1487-41728133E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993" y="7817497"/>
            <a:ext cx="982831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مهندسین مشاور رهاب - انجمن اپک">
            <a:extLst>
              <a:ext uri="{FF2B5EF4-FFF2-40B4-BE49-F238E27FC236}">
                <a16:creationId xmlns:a16="http://schemas.microsoft.com/office/drawing/2014/main" id="{523EAB59-EC40-7D98-1215-06A0D2DC7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760" y="7940811"/>
            <a:ext cx="111646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شرکت توسعه راههای پارس - گروه بین‌المللی آباد راهان پارس">
            <a:extLst>
              <a:ext uri="{FF2B5EF4-FFF2-40B4-BE49-F238E27FC236}">
                <a16:creationId xmlns:a16="http://schemas.microsoft.com/office/drawing/2014/main" id="{920F8459-066B-B584-DCCA-8B8633728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82" y="7726057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48A8D3F-43AD-6C8D-6A5F-5957FC4B189D}"/>
              </a:ext>
            </a:extLst>
          </p:cNvPr>
          <p:cNvSpPr txBox="1">
            <a:spLocks/>
          </p:cNvSpPr>
          <p:nvPr/>
        </p:nvSpPr>
        <p:spPr>
          <a:xfrm>
            <a:off x="8985366" y="7305958"/>
            <a:ext cx="1207588" cy="2918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مشاور نظارت 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843C87F-C405-FB50-6E4D-E76A883BBC32}"/>
              </a:ext>
            </a:extLst>
          </p:cNvPr>
          <p:cNvSpPr txBox="1">
            <a:spLocks/>
          </p:cNvSpPr>
          <p:nvPr/>
        </p:nvSpPr>
        <p:spPr>
          <a:xfrm>
            <a:off x="8231050" y="8959713"/>
            <a:ext cx="1931489" cy="377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مهندسین مشاور رهاب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108F2B-448F-FC87-6667-2E579400E177}"/>
              </a:ext>
            </a:extLst>
          </p:cNvPr>
          <p:cNvSpPr txBox="1">
            <a:spLocks/>
          </p:cNvSpPr>
          <p:nvPr/>
        </p:nvSpPr>
        <p:spPr>
          <a:xfrm>
            <a:off x="6724551" y="7305958"/>
            <a:ext cx="1207588" cy="2918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پیمانکار: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D893227-B1C7-2B5A-B8D9-444CF1B45499}"/>
              </a:ext>
            </a:extLst>
          </p:cNvPr>
          <p:cNvSpPr txBox="1">
            <a:spLocks/>
          </p:cNvSpPr>
          <p:nvPr/>
        </p:nvSpPr>
        <p:spPr>
          <a:xfrm>
            <a:off x="6055118" y="8959557"/>
            <a:ext cx="2085713" cy="3775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شرکت توسعه راههای پارس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0052A35-BC97-E7E9-060F-020514123326}"/>
              </a:ext>
            </a:extLst>
          </p:cNvPr>
          <p:cNvSpPr txBox="1">
            <a:spLocks/>
          </p:cNvSpPr>
          <p:nvPr/>
        </p:nvSpPr>
        <p:spPr>
          <a:xfrm>
            <a:off x="11112980" y="7305958"/>
            <a:ext cx="1207588" cy="2918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مشاور طراح 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9B684D-25DF-B658-71CC-B02B685F133A}"/>
              </a:ext>
            </a:extLst>
          </p:cNvPr>
          <p:cNvSpPr txBox="1">
            <a:spLocks/>
          </p:cNvSpPr>
          <p:nvPr/>
        </p:nvSpPr>
        <p:spPr>
          <a:xfrm>
            <a:off x="10335306" y="8957430"/>
            <a:ext cx="1931489" cy="377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مهندسین مشاور پل رود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51DE26A-472B-0F65-B3CB-09A2C4A8E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94888"/>
              </p:ext>
            </p:extLst>
          </p:nvPr>
        </p:nvGraphicFramePr>
        <p:xfrm>
          <a:off x="3893078" y="518004"/>
          <a:ext cx="2831473" cy="2373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3183CC1A-188F-D2E0-182E-4BDEFC5B52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4" y="193065"/>
            <a:ext cx="2861193" cy="2826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" descr="مهندسین مشاور رهاب - انجمن اپک">
            <a:extLst>
              <a:ext uri="{FF2B5EF4-FFF2-40B4-BE49-F238E27FC236}">
                <a16:creationId xmlns:a16="http://schemas.microsoft.com/office/drawing/2014/main" id="{80D54585-3F1C-EBF2-9973-512A5B4C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67" y="5847680"/>
            <a:ext cx="868359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شرکت توسعه راههای پارس - گروه بین‌المللی آباد راهان پارس">
            <a:extLst>
              <a:ext uri="{FF2B5EF4-FFF2-40B4-BE49-F238E27FC236}">
                <a16:creationId xmlns:a16="http://schemas.microsoft.com/office/drawing/2014/main" id="{5E3B7CE5-208E-B197-6373-4A308268E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21" y="57105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خانه - مهندسین مشاور پل‌رود">
            <a:extLst>
              <a:ext uri="{FF2B5EF4-FFF2-40B4-BE49-F238E27FC236}">
                <a16:creationId xmlns:a16="http://schemas.microsoft.com/office/drawing/2014/main" id="{C43B5730-4722-EC07-1B8E-18F3BAB36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218" y="5747436"/>
            <a:ext cx="804134" cy="84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751BFB8A-7B35-D82C-8969-75F7DC3F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D7C9-B0E4-A0E2-D49D-2AA897B0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FF2E7-D719-DCD1-8655-D26F2B7A9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B987A-79C7-FCD9-29F8-928CFDBE3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t="1191" r="23425" b="2646"/>
          <a:stretch/>
        </p:blipFill>
        <p:spPr>
          <a:xfrm rot="5400000">
            <a:off x="2630404" y="-2703596"/>
            <a:ext cx="6931192" cy="1219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DC438-124D-2534-ADB2-63DA8542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6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0BFF202-639A-5BFB-ADED-C4A6DAB0FA62}"/>
              </a:ext>
            </a:extLst>
          </p:cNvPr>
          <p:cNvGrpSpPr/>
          <p:nvPr/>
        </p:nvGrpSpPr>
        <p:grpSpPr>
          <a:xfrm>
            <a:off x="4993390" y="383200"/>
            <a:ext cx="4011675" cy="2859656"/>
            <a:chOff x="894337" y="400610"/>
            <a:chExt cx="4011675" cy="285965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8CA6D3E-EEE1-FEF1-FCE8-88DF37D9B0B4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40" name="Rectangle: Top Corners Rounded 39">
                <a:extLst>
                  <a:ext uri="{FF2B5EF4-FFF2-40B4-BE49-F238E27FC236}">
                    <a16:creationId xmlns:a16="http://schemas.microsoft.com/office/drawing/2014/main" id="{5E5AA657-5778-537B-7AC7-AD41A8C3EA80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: Top Corners Rounded 4">
                <a:extLst>
                  <a:ext uri="{FF2B5EF4-FFF2-40B4-BE49-F238E27FC236}">
                    <a16:creationId xmlns:a16="http://schemas.microsoft.com/office/drawing/2014/main" id="{8B5E2202-85A1-8FD8-D2A2-BB317A99B02B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کارفرما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وزارت راه و شهرسازی -  شرکت ساخت و توسعه زیربناهای حمل و نقل کشور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6FB8B5E-FE00-47C1-638D-150C874C411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A665CFB-54CF-52BA-ADD7-1D3983B25A16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A08AC6-0801-769C-635B-B57937E7EE77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CDA9FE7-7EDF-A76B-8F9F-62AF10E78D33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6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318BDC0-D6FA-B542-6CD4-D69F2CD0C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706" y="2227419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85833D8-0AC4-FFA1-F088-CABDE9B7B395}"/>
              </a:ext>
            </a:extLst>
          </p:cNvPr>
          <p:cNvGrpSpPr/>
          <p:nvPr/>
        </p:nvGrpSpPr>
        <p:grpSpPr>
          <a:xfrm>
            <a:off x="627309" y="400610"/>
            <a:ext cx="4011675" cy="2859656"/>
            <a:chOff x="894337" y="400610"/>
            <a:chExt cx="4011675" cy="28596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EA361AF-5E5A-D9F9-D642-0924014D9D7F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33" name="Rectangle: Top Corners Rounded 32">
                <a:extLst>
                  <a:ext uri="{FF2B5EF4-FFF2-40B4-BE49-F238E27FC236}">
                    <a16:creationId xmlns:a16="http://schemas.microsoft.com/office/drawing/2014/main" id="{A02C9C75-3E38-7CA9-0690-E552D4964E47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Rectangle: Top Corners Rounded 4">
                <a:extLst>
                  <a:ext uri="{FF2B5EF4-FFF2-40B4-BE49-F238E27FC236}">
                    <a16:creationId xmlns:a16="http://schemas.microsoft.com/office/drawing/2014/main" id="{AF098151-9184-5DA3-AEB5-D70CAC6C4D52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en-US" sz="1400" kern="12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en-US" sz="1400" kern="1200" dirty="0">
                    <a:cs typeface="B Titr" panose="00000700000000000000" pitchFamily="2" charset="-78"/>
                  </a:rPr>
                  <a:t> 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مشاور نظارت 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marL="228600" lvl="1" indent="-228600" algn="r" defTabSz="8890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None/>
                </a:pPr>
                <a:r>
                  <a:rPr lang="en-US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  </a:t>
                </a:r>
                <a:r>
                  <a:rPr lang="fa-IR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مهندسین مشاور رهاب</a:t>
                </a:r>
                <a:endParaRPr lang="en-US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F129B2-68D3-0E48-C339-B6B80802BE9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7C5C8A7-1861-C712-128F-72E4C6DFA2AC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27D068-A2D5-558B-B9F7-CC7ACEDBFE85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1C0BA21-306D-80B0-438E-6C6EA08ABCDD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39C460-D2F8-F0EF-D917-A7F9EBAF4A88}"/>
              </a:ext>
            </a:extLst>
          </p:cNvPr>
          <p:cNvGrpSpPr/>
          <p:nvPr/>
        </p:nvGrpSpPr>
        <p:grpSpPr>
          <a:xfrm>
            <a:off x="4993390" y="3576041"/>
            <a:ext cx="4011675" cy="2859656"/>
            <a:chOff x="894337" y="400610"/>
            <a:chExt cx="4011675" cy="28596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655909-4CC3-6F83-9012-1DD3B3BDDD27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24" name="Rectangle: Top Corners Rounded 23">
                <a:extLst>
                  <a:ext uri="{FF2B5EF4-FFF2-40B4-BE49-F238E27FC236}">
                    <a16:creationId xmlns:a16="http://schemas.microsoft.com/office/drawing/2014/main" id="{500BCF5E-BA56-B096-2586-53DB4759DC42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Rectangle: Top Corners Rounded 4">
                <a:extLst>
                  <a:ext uri="{FF2B5EF4-FFF2-40B4-BE49-F238E27FC236}">
                    <a16:creationId xmlns:a16="http://schemas.microsoft.com/office/drawing/2014/main" id="{232E1D6C-F3DF-6D3F-E130-25B1488BF37E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مشاور طراح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justLow" rtl="1">
                  <a:lnSpc>
                    <a:spcPct val="150000"/>
                  </a:lnSpc>
                </a:pPr>
                <a:r>
                  <a:rPr lang="en-US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 </a:t>
                </a:r>
                <a:r>
                  <a:rPr lang="fa-IR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مهندسین مشاور پل رود</a:t>
                </a:r>
                <a:endParaRPr lang="fa-IR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79BA3C-E9FE-8896-B111-30BB7BFCD1C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7D855C-470A-F627-9C12-3EFEAFFDB925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25A1D6-B636-6ECF-1A2D-7F493190440E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7D26D9-9A29-A867-14A7-6BD6C0819B37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Picture 2" descr="مهندسین مشاور رهاب - انجمن اپک">
            <a:extLst>
              <a:ext uri="{FF2B5EF4-FFF2-40B4-BE49-F238E27FC236}">
                <a16:creationId xmlns:a16="http://schemas.microsoft.com/office/drawing/2014/main" id="{C220DA69-CADC-551E-F533-80AB347C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040" y="2328626"/>
            <a:ext cx="868359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C1D71-732E-1A05-459E-D9F0B8688750}"/>
              </a:ext>
            </a:extLst>
          </p:cNvPr>
          <p:cNvGrpSpPr/>
          <p:nvPr/>
        </p:nvGrpSpPr>
        <p:grpSpPr>
          <a:xfrm>
            <a:off x="627309" y="3576041"/>
            <a:ext cx="4011675" cy="2859656"/>
            <a:chOff x="894337" y="400610"/>
            <a:chExt cx="4011675" cy="285965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3C02DE-8123-7493-563E-D2F4154BF2F3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01E5F1FB-DD5B-324F-EAA7-7D7E71637538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Rectangle: Top Corners Rounded 4">
                <a:extLst>
                  <a:ext uri="{FF2B5EF4-FFF2-40B4-BE49-F238E27FC236}">
                    <a16:creationId xmlns:a16="http://schemas.microsoft.com/office/drawing/2014/main" id="{72F75E56-DBE3-A4C1-353E-74E1A3696BC2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پیمانکار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شرکت توسعه راه های پارس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F9A0B1-F222-6A15-B174-3EE635C6C2E2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50F4AF-6ECA-BBEF-C458-2B9050E6FA25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fa-IR" dirty="0"/>
                  <a:t>55</a:t>
                </a:r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653F34-432F-5485-45A6-151B18C89A62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FEAD90-0024-0B58-850B-3C57A85004D7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1" name="Picture 2" descr="شرکت توسعه راههای پارس - گروه بین‌المللی آباد راهان پارس">
            <a:extLst>
              <a:ext uri="{FF2B5EF4-FFF2-40B4-BE49-F238E27FC236}">
                <a16:creationId xmlns:a16="http://schemas.microsoft.com/office/drawing/2014/main" id="{523C419E-1648-F0A8-C78D-DCACEF290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993" y="538413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خانه - مهندسین مشاور پل‌رود">
            <a:extLst>
              <a:ext uri="{FF2B5EF4-FFF2-40B4-BE49-F238E27FC236}">
                <a16:creationId xmlns:a16="http://schemas.microsoft.com/office/drawing/2014/main" id="{472CBF13-6F44-B46B-5D6C-28AC0B16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423" y="5346989"/>
            <a:ext cx="804134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DEE0F8-59C5-796C-5976-4C56E2D953E8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ارکان طرح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1E188BD-CA5B-41CE-E8F6-6A64DBB1B8A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2280509-AC03-2AC1-E407-DC720C8CD093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8FC976-66D3-5A25-991B-0DE0BF59B53F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06F1778-D1C4-93ED-9136-3869F75159E2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73CAEF0-3082-F149-6C79-99EF79A34B7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B81F97D-9952-E258-814B-7B71176DC655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1DDD77C-C7DF-4F03-741C-F8AAF257A9BC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5CC15-F783-7D4E-A2CF-05933DAD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533122-515D-E4B4-6F04-81B8AB6D8866}"/>
              </a:ext>
            </a:extLst>
          </p:cNvPr>
          <p:cNvSpPr/>
          <p:nvPr/>
        </p:nvSpPr>
        <p:spPr>
          <a:xfrm>
            <a:off x="6457951" y="1360645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مدت قرارداد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599C4B-9588-D8B7-8D88-CCFEA37FB6C6}"/>
              </a:ext>
            </a:extLst>
          </p:cNvPr>
          <p:cNvSpPr/>
          <p:nvPr/>
        </p:nvSpPr>
        <p:spPr>
          <a:xfrm>
            <a:off x="1143000" y="1360644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24  ماه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7C9AA05-A20E-F98D-52C0-79E4DA1C94B2}"/>
              </a:ext>
            </a:extLst>
          </p:cNvPr>
          <p:cNvSpPr/>
          <p:nvPr/>
        </p:nvSpPr>
        <p:spPr>
          <a:xfrm>
            <a:off x="6457951" y="2188579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طول مسیر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14F42DC-67F8-8FCB-6A8F-66ABE2100E80}"/>
              </a:ext>
            </a:extLst>
          </p:cNvPr>
          <p:cNvSpPr/>
          <p:nvPr/>
        </p:nvSpPr>
        <p:spPr>
          <a:xfrm>
            <a:off x="1143000" y="2188578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33  </a:t>
            </a:r>
            <a:r>
              <a:rPr lang="fa-IR" sz="2000" b="1" dirty="0">
                <a:solidFill>
                  <a:srgbClr val="002060"/>
                </a:solidFill>
                <a:cs typeface="B Zar" panose="00000400000000000000" pitchFamily="2" charset="-78"/>
              </a:rPr>
              <a:t>کیلومتر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D37A713-97F3-DD1D-8B74-E600FCBCD57B}"/>
              </a:ext>
            </a:extLst>
          </p:cNvPr>
          <p:cNvSpPr/>
          <p:nvPr/>
        </p:nvSpPr>
        <p:spPr>
          <a:xfrm>
            <a:off x="6457951" y="3016517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تعداد ایستگاه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0A4FA39-765A-BBC2-C72F-43514221E65B}"/>
              </a:ext>
            </a:extLst>
          </p:cNvPr>
          <p:cNvSpPr/>
          <p:nvPr/>
        </p:nvSpPr>
        <p:spPr>
          <a:xfrm>
            <a:off x="1143000" y="3016516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2  عدد به طول  2600  متر</a:t>
            </a:r>
            <a:endParaRPr lang="fa-IR" sz="20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E174109-6AC7-2B25-F87E-B74C82C2A2BA}"/>
              </a:ext>
            </a:extLst>
          </p:cNvPr>
          <p:cNvSpPr/>
          <p:nvPr/>
        </p:nvSpPr>
        <p:spPr>
          <a:xfrm>
            <a:off x="6457951" y="3844450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تعداد ابنیه فنی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7EEBF2E-BAAA-879E-C130-3AE898DD7A31}"/>
              </a:ext>
            </a:extLst>
          </p:cNvPr>
          <p:cNvSpPr/>
          <p:nvPr/>
        </p:nvSpPr>
        <p:spPr>
          <a:xfrm>
            <a:off x="1143000" y="3844449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103  عدد</a:t>
            </a:r>
            <a:endParaRPr lang="fa-IR" sz="20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018EB43-AD1C-9A42-D10F-1593DDA711AF}"/>
              </a:ext>
            </a:extLst>
          </p:cNvPr>
          <p:cNvSpPr/>
          <p:nvPr/>
        </p:nvSpPr>
        <p:spPr>
          <a:xfrm>
            <a:off x="6457951" y="4670101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تونل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5F86837-5A22-255B-A07A-F6ACDDE150AF}"/>
              </a:ext>
            </a:extLst>
          </p:cNvPr>
          <p:cNvSpPr/>
          <p:nvPr/>
        </p:nvSpPr>
        <p:spPr>
          <a:xfrm>
            <a:off x="1143000" y="4670100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1  رشته با مجموع طول  100  متر</a:t>
            </a:r>
            <a:endParaRPr lang="fa-IR" sz="20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DF69558-6834-83EE-1E06-ACE299F5C3A5}"/>
              </a:ext>
            </a:extLst>
          </p:cNvPr>
          <p:cNvSpPr/>
          <p:nvPr/>
        </p:nvSpPr>
        <p:spPr>
          <a:xfrm>
            <a:off x="6457951" y="532707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موقعیت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AC8AD2C-9EFD-1E6B-23D1-8FA8EF191D74}"/>
              </a:ext>
            </a:extLst>
          </p:cNvPr>
          <p:cNvSpPr/>
          <p:nvPr/>
        </p:nvSpPr>
        <p:spPr>
          <a:xfrm>
            <a:off x="1143000" y="532706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محدوده شهر قاین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72CCA0-EEF5-1D25-2F38-C8EBCA331A16}"/>
              </a:ext>
            </a:extLst>
          </p:cNvPr>
          <p:cNvSpPr/>
          <p:nvPr/>
        </p:nvSpPr>
        <p:spPr>
          <a:xfrm>
            <a:off x="6457951" y="5495751"/>
            <a:ext cx="1981200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طول پلهای بزرگ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292E6F-A211-84F4-A5A8-9CC692ECABFF}"/>
              </a:ext>
            </a:extLst>
          </p:cNvPr>
          <p:cNvSpPr/>
          <p:nvPr/>
        </p:nvSpPr>
        <p:spPr>
          <a:xfrm>
            <a:off x="1143000" y="5495750"/>
            <a:ext cx="5035676" cy="657225"/>
          </a:xfrm>
          <a:prstGeom prst="roundRect">
            <a:avLst>
              <a:gd name="adj" fmla="val 50000"/>
            </a:avLst>
          </a:prstGeom>
          <a:solidFill>
            <a:srgbClr val="C00000">
              <a:alpha val="40000"/>
            </a:srgb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6  دستگاه با مجموع طول  635  متر</a:t>
            </a:r>
            <a:endParaRPr lang="fa-IR" sz="20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98876D-5711-0DE5-6BD5-8567F0CEA91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04799B-503E-DD48-946E-729E19F356E4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سیمای طرح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7E3341-242A-FC36-4C31-B4D76EA159E7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3597E9-9169-95A7-E041-6C5254E66315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88F82A-0733-F992-FD2D-31C1D09F39F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B52FB3-9458-F6F3-19E8-E6ADC60F888C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7103E5-1445-643E-5EE1-995E6AA8C139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69F209-658C-6663-4BD0-744111766904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6ABD99E-A4F1-CAC1-1474-EA5B70C4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5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AA47E28-4E00-0B9E-A0CD-F8CAF8E69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553306"/>
              </p:ext>
            </p:extLst>
          </p:nvPr>
        </p:nvGraphicFramePr>
        <p:xfrm>
          <a:off x="488825" y="293875"/>
          <a:ext cx="8493250" cy="6106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828">
                  <a:extLst>
                    <a:ext uri="{9D8B030D-6E8A-4147-A177-3AD203B41FA5}">
                      <a16:colId xmlns:a16="http://schemas.microsoft.com/office/drawing/2014/main" val="4102155389"/>
                    </a:ext>
                  </a:extLst>
                </a:gridCol>
                <a:gridCol w="2364430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2364430">
                  <a:extLst>
                    <a:ext uri="{9D8B030D-6E8A-4147-A177-3AD203B41FA5}">
                      <a16:colId xmlns:a16="http://schemas.microsoft.com/office/drawing/2014/main" val="3976631141"/>
                    </a:ext>
                  </a:extLst>
                </a:gridCol>
                <a:gridCol w="1814562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953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واحد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B Nazanin" panose="00000400000000000000" pitchFamily="2" charset="-78"/>
                          <a:cs typeface="B Titr" panose="00000700000000000000" pitchFamily="2" charset="-78"/>
                        </a:rPr>
                        <a:t>احجام به هنگام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احجام قراردادی</a:t>
                      </a:r>
                      <a:endParaRPr lang="fa-IR" sz="1800" b="1" i="0" u="none" strike="noStrike" dirty="0">
                        <a:solidFill>
                          <a:schemeClr val="bg1"/>
                        </a:solidFill>
                        <a:effectLst/>
                        <a:latin typeface="B Nazanin" panose="00000400000000000000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فعاليت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1،607،000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1،607،000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خاكبرداري</a:t>
                      </a:r>
                      <a:endParaRPr lang="en-US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919،000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919،000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خاکبرداری قرضه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1،726،000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1،726،000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خاکریزی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45،500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45،500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ريزي درجا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1،300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1،300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پيش ساخته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تن</a:t>
                      </a:r>
                      <a:endParaRPr lang="en-US" sz="1600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Zar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آرماتور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مترمربع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93،800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93،800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قالب بندی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FA0A49-42A5-7D9D-6543-290B505CB142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CF306-5399-8A0C-6AF5-16B8535E8FC3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6D3588-14B5-E604-FF09-5C3A1793B942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احجام پروژه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EDDBD3-6B0B-92F4-6DBA-7777B0EF9943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30060C-FB20-7704-D5DC-418F8B37FBEE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131475-DFA5-0364-31BE-4A7449AA3EA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A3742-BDA3-74B2-6279-9477192574D4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D793F6-C876-0AB4-26D3-F0318F7491DB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EF6204-9CAB-1963-4F38-C0677A16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0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F871EE-81F1-1FE7-3BC5-6285A357E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34536"/>
              </p:ext>
            </p:extLst>
          </p:nvPr>
        </p:nvGraphicFramePr>
        <p:xfrm>
          <a:off x="488826" y="1080474"/>
          <a:ext cx="8493250" cy="5297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895">
                  <a:extLst>
                    <a:ext uri="{9D8B030D-6E8A-4147-A177-3AD203B41FA5}">
                      <a16:colId xmlns:a16="http://schemas.microsoft.com/office/drawing/2014/main" val="2883445379"/>
                    </a:ext>
                  </a:extLst>
                </a:gridCol>
                <a:gridCol w="2049895">
                  <a:extLst>
                    <a:ext uri="{9D8B030D-6E8A-4147-A177-3AD203B41FA5}">
                      <a16:colId xmlns:a16="http://schemas.microsoft.com/office/drawing/2014/main" val="4102155389"/>
                    </a:ext>
                  </a:extLst>
                </a:gridCol>
                <a:gridCol w="2485774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1907686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7381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600" dirty="0">
                          <a:solidFill>
                            <a:schemeClr val="bg1"/>
                          </a:solidFill>
                        </a:rPr>
                        <a:t>درصد پیشرفت فیزیکی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6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واحد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مقدار كل</a:t>
                      </a:r>
                      <a:endParaRPr lang="fa-IR" sz="1600" b="1" i="0" u="none" strike="noStrike" dirty="0">
                        <a:solidFill>
                          <a:schemeClr val="bg1"/>
                        </a:solidFill>
                        <a:effectLst/>
                        <a:latin typeface="B Nazanin" panose="00000400000000000000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6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فعاليت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16،000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خاكبرداري</a:t>
                      </a:r>
                      <a:endParaRPr lang="en-US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58،600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خاکبرداری قرضه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64،000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خاکریزی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130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ريزي درجا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-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پيش ساخته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Zar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تن</a:t>
                      </a:r>
                      <a:endParaRPr lang="en-US" sz="1600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Zar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-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آرماتور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6513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مترمربع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50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قالب بندی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E0E999-F158-7D69-4107-433BF3F71ED8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7FB053-7608-8757-90FB-2A45D4BA1BB9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C88CB4-B6CF-DF6D-FCE9-618226B9A73C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5D194-8A5F-7064-E4CF-EC29A5824CA6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وضعیت موجود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3741E9-9797-EAEA-EB9D-1DEA1FE4126A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FFFDD0-506F-67E2-3420-1B51337AA85E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40A31A-9F46-BD06-EE9A-51B9AB21C62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8C3BB8-7EB1-8921-A36D-FB0D690359A6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C3AD8-3CCF-FBE1-808F-430B46F87AB1}"/>
              </a:ext>
            </a:extLst>
          </p:cNvPr>
          <p:cNvSpPr txBox="1"/>
          <p:nvPr/>
        </p:nvSpPr>
        <p:spPr>
          <a:xfrm>
            <a:off x="488826" y="542925"/>
            <a:ext cx="84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احجام اجرا شده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AEAF092-BA88-EC2F-25A1-034EB313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0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3ADC699-0AFC-7677-D88E-2C2592D7A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935662"/>
              </p:ext>
            </p:extLst>
          </p:nvPr>
        </p:nvGraphicFramePr>
        <p:xfrm>
          <a:off x="381000" y="1080474"/>
          <a:ext cx="8826500" cy="5320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A8BC20C-612A-35EF-5AC9-403FE15CE9DD}"/>
              </a:ext>
            </a:extLst>
          </p:cNvPr>
          <p:cNvSpPr txBox="1"/>
          <p:nvPr/>
        </p:nvSpPr>
        <p:spPr>
          <a:xfrm>
            <a:off x="547625" y="448997"/>
            <a:ext cx="84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وضعیت ارزیابی اراضی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51BC60-54CE-D2CD-8D76-15AD23B040F6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77133F-464F-DD4E-95A0-C2C6F0D9777C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EA3898-D007-F776-9FC5-5C0A16544653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547ADC-B7D7-0DD5-B098-125F8BE5C824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وضعیت موجود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BE085D-6B52-C0B3-6CD9-E0DCE22C11B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90449E-5C31-0E71-AC95-665BF087286D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D4CA31-648A-DE17-EE35-C33A6FC389A0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2D2F56-87ED-D731-F230-F646A68EDA6F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CA5C49-3296-80F3-BA91-FAFFD401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5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952</Words>
  <Application>Microsoft Office PowerPoint</Application>
  <PresentationFormat>Widescreen</PresentationFormat>
  <Paragraphs>362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Artifakt Element Medium</vt:lpstr>
      <vt:lpstr>B Nazanin</vt:lpstr>
      <vt:lpstr>B Titr</vt:lpstr>
      <vt:lpstr>B Zar</vt:lpstr>
      <vt:lpstr>Calibri</vt:lpstr>
      <vt:lpstr>Calibri Light</vt:lpstr>
      <vt:lpstr>Kalameh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 khavari</dc:creator>
  <cp:lastModifiedBy>Behnam</cp:lastModifiedBy>
  <cp:revision>24</cp:revision>
  <dcterms:created xsi:type="dcterms:W3CDTF">2024-06-04T11:37:40Z</dcterms:created>
  <dcterms:modified xsi:type="dcterms:W3CDTF">2024-09-24T10:39:05Z</dcterms:modified>
</cp:coreProperties>
</file>